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16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19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2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8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49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8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85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1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8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4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58E22-EB60-4E7A-96E7-29545C137816}" type="datetimeFigureOut">
              <a:rPr lang="ru-RU" smtClean="0"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F6EE1-0E96-47AE-94D9-2CAEE1352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ownloads\P1050024_converted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9432" y="179512"/>
            <a:ext cx="7143351" cy="837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2915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2013-10-12T03:22:53Z</dcterms:created>
  <dcterms:modified xsi:type="dcterms:W3CDTF">2013-10-12T03:44:32Z</dcterms:modified>
</cp:coreProperties>
</file>