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2364-C2D2-413A-AC89-161CB6CB92C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AEFFE-6AAE-453A-81DF-31683D529C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2364-C2D2-413A-AC89-161CB6CB92C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AEFFE-6AAE-453A-81DF-31683D529C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2364-C2D2-413A-AC89-161CB6CB92C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AEFFE-6AAE-453A-81DF-31683D529C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2364-C2D2-413A-AC89-161CB6CB92C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AEFFE-6AAE-453A-81DF-31683D529C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2364-C2D2-413A-AC89-161CB6CB92C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0EAEFFE-6AAE-453A-81DF-31683D529CB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2364-C2D2-413A-AC89-161CB6CB92C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AEFFE-6AAE-453A-81DF-31683D529C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2364-C2D2-413A-AC89-161CB6CB92C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AEFFE-6AAE-453A-81DF-31683D529C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2364-C2D2-413A-AC89-161CB6CB92C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AEFFE-6AAE-453A-81DF-31683D529C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2364-C2D2-413A-AC89-161CB6CB92C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AEFFE-6AAE-453A-81DF-31683D529C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2364-C2D2-413A-AC89-161CB6CB92C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AEFFE-6AAE-453A-81DF-31683D529C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2364-C2D2-413A-AC89-161CB6CB92C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AEFFE-6AAE-453A-81DF-31683D529C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942364-C2D2-413A-AC89-161CB6CB92C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EAEFFE-6AAE-453A-81DF-31683D529CB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1525960"/>
            <a:ext cx="5447782" cy="182880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Константин Дмитриевич Бальмонт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789040"/>
            <a:ext cx="4496544" cy="1752600"/>
          </a:xfrm>
        </p:spPr>
        <p:txBody>
          <a:bodyPr>
            <a:normAutofit/>
          </a:bodyPr>
          <a:lstStyle/>
          <a:p>
            <a:r>
              <a:rPr lang="ru-RU" sz="4000" dirty="0"/>
              <a:t>1867 - 1942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556792"/>
            <a:ext cx="2797433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88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298376" cy="7780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  <a:p>
            <a:r>
              <a:rPr lang="ru-RU" dirty="0"/>
              <a:t>Константин Бальмонт родился 3 (15) июня 1867 года в деревне </a:t>
            </a:r>
            <a:r>
              <a:rPr lang="ru-RU" dirty="0" err="1"/>
              <a:t>Гумнищи</a:t>
            </a:r>
            <a:r>
              <a:rPr lang="ru-RU" dirty="0"/>
              <a:t> Шуйского уезда Владимирской губернии, третьим из семи сыновей. Дед поэта был морским офицером, отец, Дмитрий Константинович Бальмонт (1835—1907) служил в Шуйском уездном суде и земстве: сначала — коллежским регистратором, затем мировым судьёй, наконец — председателем уездной земской управы. Мать, Вера Николаевна, урождённая Лебедева, происходила из генеральской семьи, в которой любили литературу и занимались ею профессионально; она оказала сильное влияние на мировоззрение будущего поэта, введя его в мир музыки, словесности, истории, первой научив постигать «красоту женской души». Вера Николаевна хорошо знала иностранные языки, много читала и не была чужда некоторого вольнодумства: в доме принимали «неблагонадёжных» гостей. Именно от матери Бальмонт, как сам он писал, унаследовал «необузданность и страстность», весь свой «душевный строй».</a:t>
            </a:r>
          </a:p>
        </p:txBody>
      </p:sp>
    </p:spTree>
    <p:extLst>
      <p:ext uri="{BB962C8B-B14F-4D97-AF65-F5344CB8AC3E}">
        <p14:creationId xmlns:p14="http://schemas.microsoft.com/office/powerpoint/2010/main" val="415095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00608" y="3583"/>
            <a:ext cx="1008112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2" y="620688"/>
            <a:ext cx="8817970" cy="6237312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Усилиями матери Бальмонт был переведён в гимназию города Владимира. Но здесь жить ему пришлось на квартире у учителя греческого языка, который ревностно исполнял обязанности «надзирателя». В конце 1885 года состоялся литературный дебют Бальмонта, студента последнего курса. Три его стихотворения были напечатаны в популярном петербургском журнале «Живописное обозрение» (2 ноября — 7 декабря</a:t>
            </a:r>
            <a:r>
              <a:rPr lang="ru-RU" dirty="0" smtClean="0"/>
              <a:t>). </a:t>
            </a:r>
            <a:r>
              <a:rPr lang="ru-RU" dirty="0"/>
              <a:t>Это событие не было замечено никем, кроме наставника, который запретил Бальмонту печататься вплоть до завершения учёбы в гимназии. Курс Бальмонт окончил в 1886 </a:t>
            </a:r>
            <a:r>
              <a:rPr lang="ru-RU" dirty="0" smtClean="0"/>
              <a:t>году, </a:t>
            </a:r>
            <a:r>
              <a:rPr lang="ru-RU" dirty="0"/>
              <a:t>по собственным словам, «прожив, как в тюрьме, полтора года</a:t>
            </a:r>
            <a:r>
              <a:rPr lang="ru-RU" dirty="0" smtClean="0"/>
              <a:t>». </a:t>
            </a:r>
            <a:r>
              <a:rPr lang="ru-RU" dirty="0"/>
              <a:t>«Гимназию проклинаю всеми силами. Она надолго изуродовала мою нервную систему», — писал впоследствии поэт. Подробно детские и юношеские годы были описаны им в автобиографическом романе «Под новым серпом» (Берлин, 1923</a:t>
            </a:r>
            <a:r>
              <a:rPr lang="ru-RU" dirty="0" smtClean="0"/>
              <a:t>). </a:t>
            </a:r>
            <a:r>
              <a:rPr lang="ru-RU" dirty="0"/>
              <a:t>В семнадцатилетнем возрасте Бальмонт испытал и первое литературное потрясение: роман «Братья Карамазовы», как вспоминал он позже, дал ему «больше, чем какая-либо книга в мире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dirty="0"/>
              <a:t>В 1886 году Константин Бальмонт поступил на юридический факультет Московского </a:t>
            </a:r>
            <a:r>
              <a:rPr lang="ru-RU" dirty="0" smtClean="0"/>
              <a:t>университета, </a:t>
            </a:r>
            <a:r>
              <a:rPr lang="ru-RU" dirty="0"/>
              <a:t>где сблизился с П. Ф. Николаевым, </a:t>
            </a:r>
            <a:r>
              <a:rPr lang="ru-RU" dirty="0" smtClean="0"/>
              <a:t>революционером-шестидесятником. </a:t>
            </a:r>
            <a:r>
              <a:rPr lang="ru-RU" dirty="0"/>
              <a:t>Но уже в 1887 году за участие в беспорядках (связанных с введением нового университетского устава, который студенты считали реакционным), Бальмонт был исключён, арестован и посажен на трое суток в Бутырскую </a:t>
            </a:r>
            <a:r>
              <a:rPr lang="ru-RU" dirty="0" smtClean="0"/>
              <a:t>тюрьму, </a:t>
            </a:r>
            <a:r>
              <a:rPr lang="ru-RU" dirty="0"/>
              <a:t>а затем без суда выслан в Шую. Бальмонт, который «в юности больше всего увлекался общественными вопросами», до конца своей жизни считал себя революционером и бунтарём, мечтавшим «о воплощении человеческого счастья на земле». Поэзия в интересах Бальмонта возобладала лишь позже; в юные годы он порывался стать пропагандистом и «уйти в народ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653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24744" y="-29074"/>
            <a:ext cx="259228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1124744"/>
            <a:ext cx="5709320" cy="485317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Бальмонта нередко причисляли к революционно настроенной молодежи, хотя, скорее всего, он был просто увлекающимся бунтарем, принимавшим участие в стихийных студенческих волнениях. Однако «неосторожные высказывания» о существующей власти служили поводом исключения его из гимназии и московского университета.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2987824" cy="41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81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4365104"/>
            <a:ext cx="4104456" cy="2223120"/>
          </a:xfrm>
        </p:spPr>
        <p:txBody>
          <a:bodyPr>
            <a:noAutofit/>
          </a:bodyPr>
          <a:lstStyle/>
          <a:p>
            <a:r>
              <a:rPr lang="ru-RU" sz="2600" dirty="0">
                <a:solidFill>
                  <a:schemeClr val="tx1"/>
                </a:solidFill>
                <a:latin typeface="+mn-lt"/>
              </a:rPr>
              <a:t>«Изящная, прохладная и благородная» Екатерина Алексеевна Андреева (1867—1950)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0"/>
            <a:ext cx="5474402" cy="6525344"/>
          </a:xfrm>
        </p:spPr>
        <p:txBody>
          <a:bodyPr/>
          <a:lstStyle/>
          <a:p>
            <a:r>
              <a:rPr lang="ru-RU" dirty="0"/>
              <a:t>В 23 года он расстаётся с женой. Тяжело переживая разрыв, временами впадая в тяжёлую депрессию, он пытается совершить самоубийство, выбросившись из окна. Родные определяют его на длительное лечение. Лечение пошло на пользу, и Бальмонт полностью уходит в творчество.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32656"/>
            <a:ext cx="2690057" cy="4229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524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277"/>
            <a:ext cx="2098576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480720"/>
          </a:xfrm>
        </p:spPr>
        <p:txBody>
          <a:bodyPr>
            <a:normAutofit fontScale="92500"/>
          </a:bodyPr>
          <a:lstStyle/>
          <a:p>
            <a:r>
              <a:rPr lang="ru-RU" dirty="0"/>
              <a:t>Издаётся несколько сборников стихов, о которых сочувственно отозвался В. Короленко, однако критики и читатели их не приняли. Но успех Бальмонту приносят блестящие переводы Ибсена, Байрона, Шелли, </a:t>
            </a:r>
            <a:r>
              <a:rPr lang="ru-RU" dirty="0" err="1"/>
              <a:t>Лопе</a:t>
            </a:r>
            <a:r>
              <a:rPr lang="ru-RU" dirty="0"/>
              <a:t> де Вега, Эдгара По и других поэтов и прозаиков. С середины 1890-х гг. Бальмонт занимает одно из ведущих мест в русском символизме, особенно после выпуска сборников «Под северным небом», «В безбрежности» и «Тишина». Он становится понятнее и ближе читателям. Его воспринимают как новатора, преобразователя стихотворных форм. Бальмонт в творчестве словно проходит два этапа. Неясное томление, фантазии, отход от реальности, а затем внезапное превращение в активную, революционную личность. Это особенно ярко выразилось в его «Лирике современной души» и сборнике «Будем как Солнце».</a:t>
            </a:r>
          </a:p>
        </p:txBody>
      </p:sp>
    </p:spTree>
    <p:extLst>
      <p:ext uri="{BB962C8B-B14F-4D97-AF65-F5344CB8AC3E}">
        <p14:creationId xmlns:p14="http://schemas.microsoft.com/office/powerpoint/2010/main" val="243216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33" y="0"/>
            <a:ext cx="370384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74136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Однако в 1905 г. в творчестве Бальмонта, по словам Блока, происходит «перелом». На протяжении 12 лет, с 1905 по 1917 год, выходит несколько сборников его стихов: «Литургия красоты», «Птицы в воздухе», «Хоровод времён, «Зарево Зорь», «Ясень. Видение древа», «Сонеты Солнца, Неба и Луны» (1917). Но все его произведения встречаются более чем прохладно. Бальмонт подсознательно чувствует это и, чтобы набраться новых впечатлений, решает отправиться в путешествие. Еще в 1896-1897 гг. он посетил почти все европейские страны. В 1905 г. – Америку. В 1906-1913 гг. Бальмонт побывал в Египте, Африке, Австралии, Новой Зеландии, Полинезии, Цейлоне, Индии, Новой Гвинее, Канарских и </a:t>
            </a:r>
            <a:r>
              <a:rPr lang="ru-RU" dirty="0" err="1"/>
              <a:t>Балеарских</a:t>
            </a:r>
            <a:r>
              <a:rPr lang="ru-RU" dirty="0"/>
              <a:t> островах. В 1916 г. Бальмонт едет в Японию. Посещая различные страны, он изучает местные легенды, мифы и новые языки. Сам Константин Дмитриевич считал, что знает не менее 15 языков. Творчество народов мира вдохновляет его, и он с упоением занимается созданием очерков и новых поэтических сборников, в основу которых положены древние письменные источники. Например, индейские мифы вошли в книгу «Змеиные цветы», воспоминания о Египте – в книгу «Край Озириса», образы сказочной Океании воплотились в сборник стихов «Белый зодчий. Таинство четырёх светильников». Необходимо отметить, что переводы делались Бальмонтом с подлинников. Не особенно заостряя своё внимание на точности перевода, он стремился донести до читателей «дух подлинника». Не забывал поэт и о своей родине: Волга, Урал, Сибирь. Впервые побывав в Грузии в 1914 г. Бальмонт изучает грузинский язык, чтобы перевести поэму Ш. Руставели «Витязь в тигровой шкуре».</a:t>
            </a:r>
          </a:p>
        </p:txBody>
      </p:sp>
    </p:spTree>
    <p:extLst>
      <p:ext uri="{BB962C8B-B14F-4D97-AF65-F5344CB8AC3E}">
        <p14:creationId xmlns:p14="http://schemas.microsoft.com/office/powerpoint/2010/main" val="195138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39552" cy="6926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264696"/>
          </a:xfrm>
        </p:spPr>
        <p:txBody>
          <a:bodyPr/>
          <a:lstStyle/>
          <a:p>
            <a:r>
              <a:rPr lang="ru-RU" dirty="0"/>
              <a:t>Бальмонт лояльно относится к новой власти, но, в отличие от Маяковского, считает, что поэт должен быть вне политики. Однако хаос гражданской войны Бальмонт принять не может и 25 июня 1920 г. навсегда покидает Россию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/>
              <a:t>Во Франции поэт публикует в периодических изданиях разных стран свои произведения: «Дар Земле», «Песня рабочего молота», «Марево», «Стихи о России», «В раздвинутой дали», «Голубая подкова». В 1923 г. появляются две книги автобиографической прозы: «Под новым серпом» и «Воздушный путь». Бальмонт работает над переводами европейских поэтов. В 1930 г. выходит в свет его перевод «Слова о полку Игореве».</a:t>
            </a:r>
          </a:p>
        </p:txBody>
      </p:sp>
    </p:spTree>
    <p:extLst>
      <p:ext uri="{BB962C8B-B14F-4D97-AF65-F5344CB8AC3E}">
        <p14:creationId xmlns:p14="http://schemas.microsoft.com/office/powerpoint/2010/main" val="237089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619" y="0"/>
            <a:ext cx="73042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844824"/>
            <a:ext cx="5400600" cy="5013176"/>
          </a:xfrm>
        </p:spPr>
        <p:txBody>
          <a:bodyPr/>
          <a:lstStyle/>
          <a:p>
            <a:r>
              <a:rPr lang="ru-RU" dirty="0"/>
              <a:t>Последние годы Бальмонта мучает ностальгия по родине, он практически ничего не пишет. Умер Константин Бальмонт в 1942 г. в </a:t>
            </a:r>
            <a:r>
              <a:rPr lang="ru-RU" dirty="0" err="1"/>
              <a:t>Нуази</a:t>
            </a:r>
            <a:r>
              <a:rPr lang="ru-RU" dirty="0"/>
              <a:t>-</a:t>
            </a:r>
            <a:r>
              <a:rPr lang="ru-RU" dirty="0" err="1"/>
              <a:t>ле</a:t>
            </a:r>
            <a:r>
              <a:rPr lang="ru-RU" dirty="0"/>
              <a:t>-Гран, близ Парижа.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3168352" cy="473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12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</TotalTime>
  <Words>1150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Константин Дмитриевич Бальмонт</vt:lpstr>
      <vt:lpstr>Презентация PowerPoint</vt:lpstr>
      <vt:lpstr>Презентация PowerPoint</vt:lpstr>
      <vt:lpstr>Презентация PowerPoint</vt:lpstr>
      <vt:lpstr>«Изящная, прохладная и благородная» Екатерина Алексеевна Андреева (1867—1950)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Константин Дмитриевич Бальмонт</dc:title>
  <dc:creator>MikaMS</dc:creator>
  <cp:lastModifiedBy>MikaMS</cp:lastModifiedBy>
  <cp:revision>4</cp:revision>
  <dcterms:created xsi:type="dcterms:W3CDTF">2013-10-15T13:58:41Z</dcterms:created>
  <dcterms:modified xsi:type="dcterms:W3CDTF">2013-10-15T14:38:14Z</dcterms:modified>
</cp:coreProperties>
</file>