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D087D1-52F8-4B3F-8E7E-5FE4CFC2C110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32774ACC-1B58-41ED-8D11-882AB3D21786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VII </a:t>
          </a:r>
          <a:r>
            <a:rPr lang="ru-RU" sz="1400" b="1" dirty="0" smtClean="0">
              <a:solidFill>
                <a:schemeClr val="tx1"/>
              </a:solidFill>
            </a:rPr>
            <a:t>Удовлетворение потребности в </a:t>
          </a:r>
          <a:r>
            <a:rPr lang="ru-RU" sz="1400" b="1" dirty="0" err="1" smtClean="0">
              <a:solidFill>
                <a:schemeClr val="tx1"/>
              </a:solidFill>
            </a:rPr>
            <a:t>самоктуализации</a:t>
          </a:r>
          <a:endParaRPr lang="ru-RU" sz="1400" b="1" dirty="0">
            <a:solidFill>
              <a:schemeClr val="tx1"/>
            </a:solidFill>
          </a:endParaRPr>
        </a:p>
      </dgm:t>
    </dgm:pt>
    <dgm:pt modelId="{1D9CB7E0-9630-464C-83A4-70E6F9AD6601}" type="parTrans" cxnId="{DCA2D8CB-1EC7-4855-9049-BEA84D440D92}">
      <dgm:prSet/>
      <dgm:spPr/>
      <dgm:t>
        <a:bodyPr/>
        <a:lstStyle/>
        <a:p>
          <a:endParaRPr lang="ru-RU"/>
        </a:p>
      </dgm:t>
    </dgm:pt>
    <dgm:pt modelId="{7A8BC7A3-BC57-460D-945E-4B8F5D61F357}" type="sibTrans" cxnId="{DCA2D8CB-1EC7-4855-9049-BEA84D440D92}">
      <dgm:prSet/>
      <dgm:spPr/>
      <dgm:t>
        <a:bodyPr/>
        <a:lstStyle/>
        <a:p>
          <a:endParaRPr lang="ru-RU"/>
        </a:p>
      </dgm:t>
    </dgm:pt>
    <dgm:pt modelId="{4A1952E9-608A-4728-8902-629DF1260C3C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VI </a:t>
          </a:r>
          <a:r>
            <a:rPr lang="ru-RU" sz="1400" b="1" dirty="0" smtClean="0">
              <a:solidFill>
                <a:schemeClr val="tx1"/>
              </a:solidFill>
            </a:rPr>
            <a:t>Удовлетворение эстетических потребностей</a:t>
          </a:r>
          <a:endParaRPr lang="ru-RU" sz="1400" b="1" dirty="0">
            <a:solidFill>
              <a:schemeClr val="tx1"/>
            </a:solidFill>
          </a:endParaRPr>
        </a:p>
      </dgm:t>
    </dgm:pt>
    <dgm:pt modelId="{7163ED60-8CD3-4889-BB9C-8FC7A762F7D9}" type="parTrans" cxnId="{BE403DF2-DF73-4623-AC7F-09C59807A8CB}">
      <dgm:prSet/>
      <dgm:spPr/>
      <dgm:t>
        <a:bodyPr/>
        <a:lstStyle/>
        <a:p>
          <a:endParaRPr lang="ru-RU"/>
        </a:p>
      </dgm:t>
    </dgm:pt>
    <dgm:pt modelId="{D8E8A9E1-07D9-4AF5-ADF8-B51BB6033F2F}" type="sibTrans" cxnId="{BE403DF2-DF73-4623-AC7F-09C59807A8CB}">
      <dgm:prSet/>
      <dgm:spPr/>
      <dgm:t>
        <a:bodyPr/>
        <a:lstStyle/>
        <a:p>
          <a:endParaRPr lang="ru-RU"/>
        </a:p>
      </dgm:t>
    </dgm:pt>
    <dgm:pt modelId="{767AE040-2BD4-4991-A030-B2B6F34F9124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V </a:t>
          </a:r>
          <a:r>
            <a:rPr lang="ru-RU" sz="1400" b="1" dirty="0" smtClean="0">
              <a:solidFill>
                <a:schemeClr val="tx1"/>
              </a:solidFill>
            </a:rPr>
            <a:t>Удовлетворение познавательной потребности</a:t>
          </a:r>
          <a:endParaRPr lang="ru-RU" sz="1400" b="1" dirty="0">
            <a:solidFill>
              <a:schemeClr val="tx1"/>
            </a:solidFill>
          </a:endParaRPr>
        </a:p>
      </dgm:t>
    </dgm:pt>
    <dgm:pt modelId="{DB5C00A8-EFDE-423A-865D-3774E5BCE04D}" type="parTrans" cxnId="{97C53659-799F-4735-B666-AB6F32B513DC}">
      <dgm:prSet/>
      <dgm:spPr/>
      <dgm:t>
        <a:bodyPr/>
        <a:lstStyle/>
        <a:p>
          <a:endParaRPr lang="ru-RU"/>
        </a:p>
      </dgm:t>
    </dgm:pt>
    <dgm:pt modelId="{64059597-ACF4-4161-A95E-313B52023DE4}" type="sibTrans" cxnId="{97C53659-799F-4735-B666-AB6F32B513DC}">
      <dgm:prSet/>
      <dgm:spPr/>
      <dgm:t>
        <a:bodyPr/>
        <a:lstStyle/>
        <a:p>
          <a:endParaRPr lang="ru-RU"/>
        </a:p>
      </dgm:t>
    </dgm:pt>
    <dgm:pt modelId="{12989D38-8602-4E97-800D-FD597DA48C9B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I  </a:t>
          </a:r>
          <a:r>
            <a:rPr lang="ru-RU" sz="1400" b="1" dirty="0" smtClean="0">
              <a:solidFill>
                <a:schemeClr val="tx1"/>
              </a:solidFill>
            </a:rPr>
            <a:t>Питание всем детям!</a:t>
          </a:r>
          <a:endParaRPr lang="ru-RU" sz="1400" b="1" dirty="0">
            <a:solidFill>
              <a:schemeClr val="tx1"/>
            </a:solidFill>
          </a:endParaRPr>
        </a:p>
      </dgm:t>
    </dgm:pt>
    <dgm:pt modelId="{A14BAB73-D386-4237-A44E-C57F122F5A38}" type="parTrans" cxnId="{E55FEA96-F3C4-444C-A3C2-406D3EF6A502}">
      <dgm:prSet/>
      <dgm:spPr/>
      <dgm:t>
        <a:bodyPr/>
        <a:lstStyle/>
        <a:p>
          <a:endParaRPr lang="ru-RU"/>
        </a:p>
      </dgm:t>
    </dgm:pt>
    <dgm:pt modelId="{0198EE66-FC25-4700-BFE3-64149542F1A4}" type="sibTrans" cxnId="{E55FEA96-F3C4-444C-A3C2-406D3EF6A502}">
      <dgm:prSet/>
      <dgm:spPr/>
      <dgm:t>
        <a:bodyPr/>
        <a:lstStyle/>
        <a:p>
          <a:endParaRPr lang="ru-RU"/>
        </a:p>
      </dgm:t>
    </dgm:pt>
    <dgm:pt modelId="{EEA54DA6-54E7-4C36-BA9B-93A01498A12C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IV </a:t>
          </a:r>
          <a:r>
            <a:rPr lang="ru-RU" sz="1400" b="1" dirty="0" smtClean="0">
              <a:solidFill>
                <a:schemeClr val="tx1"/>
              </a:solidFill>
            </a:rPr>
            <a:t>Реализация потребности в уважении</a:t>
          </a:r>
          <a:endParaRPr lang="ru-RU" sz="1400" b="1" dirty="0">
            <a:solidFill>
              <a:schemeClr val="tx1"/>
            </a:solidFill>
          </a:endParaRPr>
        </a:p>
      </dgm:t>
    </dgm:pt>
    <dgm:pt modelId="{13725109-A5F3-4B96-BE74-E261EBCD0561}" type="parTrans" cxnId="{A923C8F7-92AD-485A-AF27-BF16B028CE3E}">
      <dgm:prSet/>
      <dgm:spPr/>
      <dgm:t>
        <a:bodyPr/>
        <a:lstStyle/>
        <a:p>
          <a:endParaRPr lang="ru-RU"/>
        </a:p>
      </dgm:t>
    </dgm:pt>
    <dgm:pt modelId="{DAE2E3EB-596B-40BB-951A-E43ED5A69BBD}" type="sibTrans" cxnId="{A923C8F7-92AD-485A-AF27-BF16B028CE3E}">
      <dgm:prSet/>
      <dgm:spPr/>
      <dgm:t>
        <a:bodyPr/>
        <a:lstStyle/>
        <a:p>
          <a:endParaRPr lang="ru-RU"/>
        </a:p>
      </dgm:t>
    </dgm:pt>
    <dgm:pt modelId="{98BEF240-FA20-48DD-A60E-B726AB0B6188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III </a:t>
          </a:r>
          <a:r>
            <a:rPr lang="ru-RU" sz="1400" b="1" dirty="0" smtClean="0">
              <a:solidFill>
                <a:schemeClr val="tx1"/>
              </a:solidFill>
            </a:rPr>
            <a:t>Реализация потребности в любви и принадлежности</a:t>
          </a:r>
          <a:endParaRPr lang="ru-RU" sz="1400" b="1" dirty="0">
            <a:solidFill>
              <a:schemeClr val="tx1"/>
            </a:solidFill>
          </a:endParaRPr>
        </a:p>
      </dgm:t>
    </dgm:pt>
    <dgm:pt modelId="{1F5B65E5-1D75-476D-BE82-C1D61E35BFB0}" type="parTrans" cxnId="{07E8C587-450B-4953-A5A7-B90423A53038}">
      <dgm:prSet/>
      <dgm:spPr/>
      <dgm:t>
        <a:bodyPr/>
        <a:lstStyle/>
        <a:p>
          <a:endParaRPr lang="ru-RU"/>
        </a:p>
      </dgm:t>
    </dgm:pt>
    <dgm:pt modelId="{EBCBEB80-F693-46BA-87D0-F4FC49BDE865}" type="sibTrans" cxnId="{07E8C587-450B-4953-A5A7-B90423A53038}">
      <dgm:prSet/>
      <dgm:spPr/>
      <dgm:t>
        <a:bodyPr/>
        <a:lstStyle/>
        <a:p>
          <a:endParaRPr lang="ru-RU"/>
        </a:p>
      </dgm:t>
    </dgm:pt>
    <dgm:pt modelId="{CE0C368F-7740-45EF-97A0-D586BD11D2C3}">
      <dgm:prSet phldrT="[Текст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II </a:t>
          </a:r>
          <a:r>
            <a:rPr lang="ru-RU" sz="1400" b="1" dirty="0" smtClean="0">
              <a:solidFill>
                <a:schemeClr val="tx1"/>
              </a:solidFill>
            </a:rPr>
            <a:t>Реализация потребности в безопасности</a:t>
          </a:r>
          <a:endParaRPr lang="ru-RU" sz="1400" b="1" dirty="0">
            <a:solidFill>
              <a:schemeClr val="tx1"/>
            </a:solidFill>
          </a:endParaRPr>
        </a:p>
      </dgm:t>
    </dgm:pt>
    <dgm:pt modelId="{D8D2B9C0-E7E1-4581-8A53-72DAAF2D5786}" type="parTrans" cxnId="{47D1A23B-BD0E-4554-91F7-00FFA34F75FD}">
      <dgm:prSet/>
      <dgm:spPr/>
      <dgm:t>
        <a:bodyPr/>
        <a:lstStyle/>
        <a:p>
          <a:endParaRPr lang="ru-RU"/>
        </a:p>
      </dgm:t>
    </dgm:pt>
    <dgm:pt modelId="{32F7DCF2-788E-4C38-9B88-C22AEB92E8B6}" type="sibTrans" cxnId="{47D1A23B-BD0E-4554-91F7-00FFA34F75FD}">
      <dgm:prSet/>
      <dgm:spPr/>
      <dgm:t>
        <a:bodyPr/>
        <a:lstStyle/>
        <a:p>
          <a:endParaRPr lang="ru-RU"/>
        </a:p>
      </dgm:t>
    </dgm:pt>
    <dgm:pt modelId="{15B458E4-9B65-47CB-9EA1-FD8AB83FE573}" type="pres">
      <dgm:prSet presAssocID="{6AD087D1-52F8-4B3F-8E7E-5FE4CFC2C110}" presName="Name0" presStyleCnt="0">
        <dgm:presLayoutVars>
          <dgm:dir/>
          <dgm:animLvl val="lvl"/>
          <dgm:resizeHandles val="exact"/>
        </dgm:presLayoutVars>
      </dgm:prSet>
      <dgm:spPr/>
    </dgm:pt>
    <dgm:pt modelId="{77ADF891-CAE6-484B-8B7C-8BA53BA2B8E6}" type="pres">
      <dgm:prSet presAssocID="{32774ACC-1B58-41ED-8D11-882AB3D21786}" presName="Name8" presStyleCnt="0"/>
      <dgm:spPr/>
    </dgm:pt>
    <dgm:pt modelId="{7952305F-F6E7-466E-B85D-0EDCCDE4E62A}" type="pres">
      <dgm:prSet presAssocID="{32774ACC-1B58-41ED-8D11-882AB3D21786}" presName="level" presStyleLbl="node1" presStyleIdx="0" presStyleCnt="7" custScaleY="965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84277-48F2-47B4-89B4-1A81E18A4A50}" type="pres">
      <dgm:prSet presAssocID="{32774ACC-1B58-41ED-8D11-882AB3D2178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B86CD1-DFBB-4A8A-B273-D2139F9EA48A}" type="pres">
      <dgm:prSet presAssocID="{4A1952E9-608A-4728-8902-629DF1260C3C}" presName="Name8" presStyleCnt="0"/>
      <dgm:spPr/>
    </dgm:pt>
    <dgm:pt modelId="{DF511A21-2E3B-4871-A68D-145306B1E034}" type="pres">
      <dgm:prSet presAssocID="{4A1952E9-608A-4728-8902-629DF1260C3C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BEF85-DA8D-4BB5-9257-379142C0CAF8}" type="pres">
      <dgm:prSet presAssocID="{4A1952E9-608A-4728-8902-629DF1260C3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CBB1A0-08CD-4218-A136-860284CFDDBC}" type="pres">
      <dgm:prSet presAssocID="{767AE040-2BD4-4991-A030-B2B6F34F9124}" presName="Name8" presStyleCnt="0"/>
      <dgm:spPr/>
    </dgm:pt>
    <dgm:pt modelId="{A4941E01-AF91-40E6-99D7-1ADDF1513B82}" type="pres">
      <dgm:prSet presAssocID="{767AE040-2BD4-4991-A030-B2B6F34F9124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C0A40-8030-46D2-91C7-E942840316B2}" type="pres">
      <dgm:prSet presAssocID="{767AE040-2BD4-4991-A030-B2B6F34F912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34962-4169-4FA3-972C-727C5E7BD3E8}" type="pres">
      <dgm:prSet presAssocID="{EEA54DA6-54E7-4C36-BA9B-93A01498A12C}" presName="Name8" presStyleCnt="0"/>
      <dgm:spPr/>
    </dgm:pt>
    <dgm:pt modelId="{08020C0A-5E27-48B6-960B-3134812547DD}" type="pres">
      <dgm:prSet presAssocID="{EEA54DA6-54E7-4C36-BA9B-93A01498A12C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85B97-56C2-4EB2-9C7E-2E0D6324E957}" type="pres">
      <dgm:prSet presAssocID="{EEA54DA6-54E7-4C36-BA9B-93A01498A12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17A9F-50A5-403B-BCD0-E7962C391C7F}" type="pres">
      <dgm:prSet presAssocID="{98BEF240-FA20-48DD-A60E-B726AB0B6188}" presName="Name8" presStyleCnt="0"/>
      <dgm:spPr/>
    </dgm:pt>
    <dgm:pt modelId="{CD4413D5-1912-477C-AAA9-6C52A8F099E5}" type="pres">
      <dgm:prSet presAssocID="{98BEF240-FA20-48DD-A60E-B726AB0B6188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AA00E-BFD3-4F05-91C3-CA8CC9FF2CB1}" type="pres">
      <dgm:prSet presAssocID="{98BEF240-FA20-48DD-A60E-B726AB0B618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9FED3-5A01-4765-8E05-60895643C079}" type="pres">
      <dgm:prSet presAssocID="{CE0C368F-7740-45EF-97A0-D586BD11D2C3}" presName="Name8" presStyleCnt="0"/>
      <dgm:spPr/>
    </dgm:pt>
    <dgm:pt modelId="{ED9A305A-E014-4D4E-ABD7-379A4012E5AA}" type="pres">
      <dgm:prSet presAssocID="{CE0C368F-7740-45EF-97A0-D586BD11D2C3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A1627-A8C6-43FD-80C2-5E80BAA6556C}" type="pres">
      <dgm:prSet presAssocID="{CE0C368F-7740-45EF-97A0-D586BD11D2C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7133A-6A8D-4E40-B51D-AD06F5375FCC}" type="pres">
      <dgm:prSet presAssocID="{12989D38-8602-4E97-800D-FD597DA48C9B}" presName="Name8" presStyleCnt="0"/>
      <dgm:spPr/>
    </dgm:pt>
    <dgm:pt modelId="{52D609F3-5334-4100-8041-399264242F25}" type="pres">
      <dgm:prSet presAssocID="{12989D38-8602-4E97-800D-FD597DA48C9B}" presName="level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B29A3-1780-4427-87A6-883CE24EA2CC}" type="pres">
      <dgm:prSet presAssocID="{12989D38-8602-4E97-800D-FD597DA48C9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92FE4F-4787-4406-A4D4-B68DB8FA34B4}" type="presOf" srcId="{767AE040-2BD4-4991-A030-B2B6F34F9124}" destId="{FFCC0A40-8030-46D2-91C7-E942840316B2}" srcOrd="1" destOrd="0" presId="urn:microsoft.com/office/officeart/2005/8/layout/pyramid3"/>
    <dgm:cxn modelId="{4B743B50-B703-4BD6-B811-95C3B3CC49AA}" type="presOf" srcId="{CE0C368F-7740-45EF-97A0-D586BD11D2C3}" destId="{ED9A305A-E014-4D4E-ABD7-379A4012E5AA}" srcOrd="0" destOrd="0" presId="urn:microsoft.com/office/officeart/2005/8/layout/pyramid3"/>
    <dgm:cxn modelId="{F7914635-32C3-48B6-BDA7-214FF0D77ADC}" type="presOf" srcId="{98BEF240-FA20-48DD-A60E-B726AB0B6188}" destId="{CD4413D5-1912-477C-AAA9-6C52A8F099E5}" srcOrd="0" destOrd="0" presId="urn:microsoft.com/office/officeart/2005/8/layout/pyramid3"/>
    <dgm:cxn modelId="{CBC35D76-F54D-418F-BED4-CB25D672434C}" type="presOf" srcId="{4A1952E9-608A-4728-8902-629DF1260C3C}" destId="{49EBEF85-DA8D-4BB5-9257-379142C0CAF8}" srcOrd="1" destOrd="0" presId="urn:microsoft.com/office/officeart/2005/8/layout/pyramid3"/>
    <dgm:cxn modelId="{A923C8F7-92AD-485A-AF27-BF16B028CE3E}" srcId="{6AD087D1-52F8-4B3F-8E7E-5FE4CFC2C110}" destId="{EEA54DA6-54E7-4C36-BA9B-93A01498A12C}" srcOrd="3" destOrd="0" parTransId="{13725109-A5F3-4B96-BE74-E261EBCD0561}" sibTransId="{DAE2E3EB-596B-40BB-951A-E43ED5A69BBD}"/>
    <dgm:cxn modelId="{FAD45219-8F6C-4063-A457-3D6EE1E5F0E5}" type="presOf" srcId="{EEA54DA6-54E7-4C36-BA9B-93A01498A12C}" destId="{74785B97-56C2-4EB2-9C7E-2E0D6324E957}" srcOrd="1" destOrd="0" presId="urn:microsoft.com/office/officeart/2005/8/layout/pyramid3"/>
    <dgm:cxn modelId="{FF37BEB2-C740-4217-821C-AC523A42C341}" type="presOf" srcId="{EEA54DA6-54E7-4C36-BA9B-93A01498A12C}" destId="{08020C0A-5E27-48B6-960B-3134812547DD}" srcOrd="0" destOrd="0" presId="urn:microsoft.com/office/officeart/2005/8/layout/pyramid3"/>
    <dgm:cxn modelId="{DCA2D8CB-1EC7-4855-9049-BEA84D440D92}" srcId="{6AD087D1-52F8-4B3F-8E7E-5FE4CFC2C110}" destId="{32774ACC-1B58-41ED-8D11-882AB3D21786}" srcOrd="0" destOrd="0" parTransId="{1D9CB7E0-9630-464C-83A4-70E6F9AD6601}" sibTransId="{7A8BC7A3-BC57-460D-945E-4B8F5D61F357}"/>
    <dgm:cxn modelId="{BE403DF2-DF73-4623-AC7F-09C59807A8CB}" srcId="{6AD087D1-52F8-4B3F-8E7E-5FE4CFC2C110}" destId="{4A1952E9-608A-4728-8902-629DF1260C3C}" srcOrd="1" destOrd="0" parTransId="{7163ED60-8CD3-4889-BB9C-8FC7A762F7D9}" sibTransId="{D8E8A9E1-07D9-4AF5-ADF8-B51BB6033F2F}"/>
    <dgm:cxn modelId="{2D5A94DC-DFB5-40D1-B34B-AD0345E9632C}" type="presOf" srcId="{4A1952E9-608A-4728-8902-629DF1260C3C}" destId="{DF511A21-2E3B-4871-A68D-145306B1E034}" srcOrd="0" destOrd="0" presId="urn:microsoft.com/office/officeart/2005/8/layout/pyramid3"/>
    <dgm:cxn modelId="{A6A40697-3598-4F57-9A14-51DE7A1DC298}" type="presOf" srcId="{6AD087D1-52F8-4B3F-8E7E-5FE4CFC2C110}" destId="{15B458E4-9B65-47CB-9EA1-FD8AB83FE573}" srcOrd="0" destOrd="0" presId="urn:microsoft.com/office/officeart/2005/8/layout/pyramid3"/>
    <dgm:cxn modelId="{FB74EFC8-FD34-4F11-A856-6DF493B067EB}" type="presOf" srcId="{32774ACC-1B58-41ED-8D11-882AB3D21786}" destId="{E5B84277-48F2-47B4-89B4-1A81E18A4A50}" srcOrd="1" destOrd="0" presId="urn:microsoft.com/office/officeart/2005/8/layout/pyramid3"/>
    <dgm:cxn modelId="{D6C3E6A1-593E-4F76-A15E-C0A267E95342}" type="presOf" srcId="{98BEF240-FA20-48DD-A60E-B726AB0B6188}" destId="{C7AAA00E-BFD3-4F05-91C3-CA8CC9FF2CB1}" srcOrd="1" destOrd="0" presId="urn:microsoft.com/office/officeart/2005/8/layout/pyramid3"/>
    <dgm:cxn modelId="{97C53659-799F-4735-B666-AB6F32B513DC}" srcId="{6AD087D1-52F8-4B3F-8E7E-5FE4CFC2C110}" destId="{767AE040-2BD4-4991-A030-B2B6F34F9124}" srcOrd="2" destOrd="0" parTransId="{DB5C00A8-EFDE-423A-865D-3774E5BCE04D}" sibTransId="{64059597-ACF4-4161-A95E-313B52023DE4}"/>
    <dgm:cxn modelId="{64F062F6-5623-4BF3-906F-AF6886204065}" type="presOf" srcId="{767AE040-2BD4-4991-A030-B2B6F34F9124}" destId="{A4941E01-AF91-40E6-99D7-1ADDF1513B82}" srcOrd="0" destOrd="0" presId="urn:microsoft.com/office/officeart/2005/8/layout/pyramid3"/>
    <dgm:cxn modelId="{75C55FE8-54DB-4D66-B509-8F7A724B0FBD}" type="presOf" srcId="{12989D38-8602-4E97-800D-FD597DA48C9B}" destId="{DEFB29A3-1780-4427-87A6-883CE24EA2CC}" srcOrd="1" destOrd="0" presId="urn:microsoft.com/office/officeart/2005/8/layout/pyramid3"/>
    <dgm:cxn modelId="{07E8C587-450B-4953-A5A7-B90423A53038}" srcId="{6AD087D1-52F8-4B3F-8E7E-5FE4CFC2C110}" destId="{98BEF240-FA20-48DD-A60E-B726AB0B6188}" srcOrd="4" destOrd="0" parTransId="{1F5B65E5-1D75-476D-BE82-C1D61E35BFB0}" sibTransId="{EBCBEB80-F693-46BA-87D0-F4FC49BDE865}"/>
    <dgm:cxn modelId="{DA904272-1DB8-44B2-87B9-1DD301A059E3}" type="presOf" srcId="{CE0C368F-7740-45EF-97A0-D586BD11D2C3}" destId="{F9DA1627-A8C6-43FD-80C2-5E80BAA6556C}" srcOrd="1" destOrd="0" presId="urn:microsoft.com/office/officeart/2005/8/layout/pyramid3"/>
    <dgm:cxn modelId="{47D1A23B-BD0E-4554-91F7-00FFA34F75FD}" srcId="{6AD087D1-52F8-4B3F-8E7E-5FE4CFC2C110}" destId="{CE0C368F-7740-45EF-97A0-D586BD11D2C3}" srcOrd="5" destOrd="0" parTransId="{D8D2B9C0-E7E1-4581-8A53-72DAAF2D5786}" sibTransId="{32F7DCF2-788E-4C38-9B88-C22AEB92E8B6}"/>
    <dgm:cxn modelId="{FF22A3EE-C87B-4FB9-B91A-57A0386A3CB0}" type="presOf" srcId="{32774ACC-1B58-41ED-8D11-882AB3D21786}" destId="{7952305F-F6E7-466E-B85D-0EDCCDE4E62A}" srcOrd="0" destOrd="0" presId="urn:microsoft.com/office/officeart/2005/8/layout/pyramid3"/>
    <dgm:cxn modelId="{8E71781D-C9D2-467C-96EE-F26312057F4A}" type="presOf" srcId="{12989D38-8602-4E97-800D-FD597DA48C9B}" destId="{52D609F3-5334-4100-8041-399264242F25}" srcOrd="0" destOrd="0" presId="urn:microsoft.com/office/officeart/2005/8/layout/pyramid3"/>
    <dgm:cxn modelId="{E55FEA96-F3C4-444C-A3C2-406D3EF6A502}" srcId="{6AD087D1-52F8-4B3F-8E7E-5FE4CFC2C110}" destId="{12989D38-8602-4E97-800D-FD597DA48C9B}" srcOrd="6" destOrd="0" parTransId="{A14BAB73-D386-4237-A44E-C57F122F5A38}" sibTransId="{0198EE66-FC25-4700-BFE3-64149542F1A4}"/>
    <dgm:cxn modelId="{D664D555-25F5-4C73-BECC-3CB35E940C3D}" type="presParOf" srcId="{15B458E4-9B65-47CB-9EA1-FD8AB83FE573}" destId="{77ADF891-CAE6-484B-8B7C-8BA53BA2B8E6}" srcOrd="0" destOrd="0" presId="urn:microsoft.com/office/officeart/2005/8/layout/pyramid3"/>
    <dgm:cxn modelId="{1E8CE3C6-AE4C-48A5-83C1-A26E22C38279}" type="presParOf" srcId="{77ADF891-CAE6-484B-8B7C-8BA53BA2B8E6}" destId="{7952305F-F6E7-466E-B85D-0EDCCDE4E62A}" srcOrd="0" destOrd="0" presId="urn:microsoft.com/office/officeart/2005/8/layout/pyramid3"/>
    <dgm:cxn modelId="{4716B309-1ECD-40B0-A1F1-D9F54D315CA0}" type="presParOf" srcId="{77ADF891-CAE6-484B-8B7C-8BA53BA2B8E6}" destId="{E5B84277-48F2-47B4-89B4-1A81E18A4A50}" srcOrd="1" destOrd="0" presId="urn:microsoft.com/office/officeart/2005/8/layout/pyramid3"/>
    <dgm:cxn modelId="{4F8783E7-B863-4EE5-8E77-336ED870F483}" type="presParOf" srcId="{15B458E4-9B65-47CB-9EA1-FD8AB83FE573}" destId="{72B86CD1-DFBB-4A8A-B273-D2139F9EA48A}" srcOrd="1" destOrd="0" presId="urn:microsoft.com/office/officeart/2005/8/layout/pyramid3"/>
    <dgm:cxn modelId="{0C7B21B6-336C-4D0F-B6D6-B90C19121272}" type="presParOf" srcId="{72B86CD1-DFBB-4A8A-B273-D2139F9EA48A}" destId="{DF511A21-2E3B-4871-A68D-145306B1E034}" srcOrd="0" destOrd="0" presId="urn:microsoft.com/office/officeart/2005/8/layout/pyramid3"/>
    <dgm:cxn modelId="{770CD69D-DD53-4884-B5FA-5ABD1D335DA8}" type="presParOf" srcId="{72B86CD1-DFBB-4A8A-B273-D2139F9EA48A}" destId="{49EBEF85-DA8D-4BB5-9257-379142C0CAF8}" srcOrd="1" destOrd="0" presId="urn:microsoft.com/office/officeart/2005/8/layout/pyramid3"/>
    <dgm:cxn modelId="{31BC9834-DA5D-44E5-8B92-3CB3FE3A5075}" type="presParOf" srcId="{15B458E4-9B65-47CB-9EA1-FD8AB83FE573}" destId="{0ECBB1A0-08CD-4218-A136-860284CFDDBC}" srcOrd="2" destOrd="0" presId="urn:microsoft.com/office/officeart/2005/8/layout/pyramid3"/>
    <dgm:cxn modelId="{76E0BAA5-FA2B-4C30-B18D-728EE94B8A5F}" type="presParOf" srcId="{0ECBB1A0-08CD-4218-A136-860284CFDDBC}" destId="{A4941E01-AF91-40E6-99D7-1ADDF1513B82}" srcOrd="0" destOrd="0" presId="urn:microsoft.com/office/officeart/2005/8/layout/pyramid3"/>
    <dgm:cxn modelId="{A4137913-5847-4596-8857-AE7154B9EDCC}" type="presParOf" srcId="{0ECBB1A0-08CD-4218-A136-860284CFDDBC}" destId="{FFCC0A40-8030-46D2-91C7-E942840316B2}" srcOrd="1" destOrd="0" presId="urn:microsoft.com/office/officeart/2005/8/layout/pyramid3"/>
    <dgm:cxn modelId="{A3FB50CC-F722-4541-B41E-4B8B5357CB5F}" type="presParOf" srcId="{15B458E4-9B65-47CB-9EA1-FD8AB83FE573}" destId="{32234962-4169-4FA3-972C-727C5E7BD3E8}" srcOrd="3" destOrd="0" presId="urn:microsoft.com/office/officeart/2005/8/layout/pyramid3"/>
    <dgm:cxn modelId="{A574C31A-7C71-444F-897E-A84BEB1F1FCA}" type="presParOf" srcId="{32234962-4169-4FA3-972C-727C5E7BD3E8}" destId="{08020C0A-5E27-48B6-960B-3134812547DD}" srcOrd="0" destOrd="0" presId="urn:microsoft.com/office/officeart/2005/8/layout/pyramid3"/>
    <dgm:cxn modelId="{69DE2CFD-A38B-44C5-8125-78496E57EECD}" type="presParOf" srcId="{32234962-4169-4FA3-972C-727C5E7BD3E8}" destId="{74785B97-56C2-4EB2-9C7E-2E0D6324E957}" srcOrd="1" destOrd="0" presId="urn:microsoft.com/office/officeart/2005/8/layout/pyramid3"/>
    <dgm:cxn modelId="{2AC5A172-0C3C-4465-BC4F-FA371892EA0B}" type="presParOf" srcId="{15B458E4-9B65-47CB-9EA1-FD8AB83FE573}" destId="{15317A9F-50A5-403B-BCD0-E7962C391C7F}" srcOrd="4" destOrd="0" presId="urn:microsoft.com/office/officeart/2005/8/layout/pyramid3"/>
    <dgm:cxn modelId="{DF3B4F6C-2BEF-4B35-B9A4-9298548BF08A}" type="presParOf" srcId="{15317A9F-50A5-403B-BCD0-E7962C391C7F}" destId="{CD4413D5-1912-477C-AAA9-6C52A8F099E5}" srcOrd="0" destOrd="0" presId="urn:microsoft.com/office/officeart/2005/8/layout/pyramid3"/>
    <dgm:cxn modelId="{F6D18391-08C3-4102-8EB5-AF1C825AFEA0}" type="presParOf" srcId="{15317A9F-50A5-403B-BCD0-E7962C391C7F}" destId="{C7AAA00E-BFD3-4F05-91C3-CA8CC9FF2CB1}" srcOrd="1" destOrd="0" presId="urn:microsoft.com/office/officeart/2005/8/layout/pyramid3"/>
    <dgm:cxn modelId="{8B2CDC73-EDD4-4856-BAA7-F64A95986BD5}" type="presParOf" srcId="{15B458E4-9B65-47CB-9EA1-FD8AB83FE573}" destId="{5569FED3-5A01-4765-8E05-60895643C079}" srcOrd="5" destOrd="0" presId="urn:microsoft.com/office/officeart/2005/8/layout/pyramid3"/>
    <dgm:cxn modelId="{FFF2DE2D-6B56-4B51-A83A-BD6F90501860}" type="presParOf" srcId="{5569FED3-5A01-4765-8E05-60895643C079}" destId="{ED9A305A-E014-4D4E-ABD7-379A4012E5AA}" srcOrd="0" destOrd="0" presId="urn:microsoft.com/office/officeart/2005/8/layout/pyramid3"/>
    <dgm:cxn modelId="{D78AF974-7B71-49C2-99AB-151B6264E1E5}" type="presParOf" srcId="{5569FED3-5A01-4765-8E05-60895643C079}" destId="{F9DA1627-A8C6-43FD-80C2-5E80BAA6556C}" srcOrd="1" destOrd="0" presId="urn:microsoft.com/office/officeart/2005/8/layout/pyramid3"/>
    <dgm:cxn modelId="{E5782620-9F18-4FFF-A3F5-53DC8F570F2B}" type="presParOf" srcId="{15B458E4-9B65-47CB-9EA1-FD8AB83FE573}" destId="{0007133A-6A8D-4E40-B51D-AD06F5375FCC}" srcOrd="6" destOrd="0" presId="urn:microsoft.com/office/officeart/2005/8/layout/pyramid3"/>
    <dgm:cxn modelId="{6AEDDDDC-B6E4-4593-9208-04BF5A6E4D96}" type="presParOf" srcId="{0007133A-6A8D-4E40-B51D-AD06F5375FCC}" destId="{52D609F3-5334-4100-8041-399264242F25}" srcOrd="0" destOrd="0" presId="urn:microsoft.com/office/officeart/2005/8/layout/pyramid3"/>
    <dgm:cxn modelId="{3F7810C8-1185-471A-92F4-F7E490B6315C}" type="presParOf" srcId="{0007133A-6A8D-4E40-B51D-AD06F5375FCC}" destId="{DEFB29A3-1780-4427-87A6-883CE24EA2C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2305F-F6E7-466E-B85D-0EDCCDE4E62A}">
      <dsp:nvSpPr>
        <dsp:cNvPr id="0" name=""/>
        <dsp:cNvSpPr/>
      </dsp:nvSpPr>
      <dsp:spPr>
        <a:xfrm rot="10800000">
          <a:off x="0" y="0"/>
          <a:ext cx="6264695" cy="708636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VII </a:t>
          </a:r>
          <a:r>
            <a:rPr lang="ru-RU" sz="1400" b="1" kern="1200" dirty="0" smtClean="0">
              <a:solidFill>
                <a:schemeClr val="tx1"/>
              </a:solidFill>
            </a:rPr>
            <a:t>Удовлетворение потребности в </a:t>
          </a:r>
          <a:r>
            <a:rPr lang="ru-RU" sz="1400" b="1" kern="1200" dirty="0" err="1" smtClean="0">
              <a:solidFill>
                <a:schemeClr val="tx1"/>
              </a:solidFill>
            </a:rPr>
            <a:t>самоктуализации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1096321" y="0"/>
        <a:ext cx="4072052" cy="708636"/>
      </dsp:txXfrm>
    </dsp:sp>
    <dsp:sp modelId="{DF511A21-2E3B-4871-A68D-145306B1E034}">
      <dsp:nvSpPr>
        <dsp:cNvPr id="0" name=""/>
        <dsp:cNvSpPr/>
      </dsp:nvSpPr>
      <dsp:spPr>
        <a:xfrm rot="10800000">
          <a:off x="434164" y="708636"/>
          <a:ext cx="5396366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VI </a:t>
          </a:r>
          <a:r>
            <a:rPr lang="ru-RU" sz="1400" b="1" kern="1200" dirty="0" smtClean="0">
              <a:solidFill>
                <a:schemeClr val="tx1"/>
              </a:solidFill>
            </a:rPr>
            <a:t>Удовлетворение эстетических потребностей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1378528" y="708636"/>
        <a:ext cx="3507638" cy="733988"/>
      </dsp:txXfrm>
    </dsp:sp>
    <dsp:sp modelId="{A4941E01-AF91-40E6-99D7-1ADDF1513B82}">
      <dsp:nvSpPr>
        <dsp:cNvPr id="0" name=""/>
        <dsp:cNvSpPr/>
      </dsp:nvSpPr>
      <dsp:spPr>
        <a:xfrm rot="10800000">
          <a:off x="883861" y="1442625"/>
          <a:ext cx="4496972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V </a:t>
          </a:r>
          <a:r>
            <a:rPr lang="ru-RU" sz="1400" b="1" kern="1200" dirty="0" smtClean="0">
              <a:solidFill>
                <a:schemeClr val="tx1"/>
              </a:solidFill>
            </a:rPr>
            <a:t>Удовлетворение познавательной потребности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1670832" y="1442625"/>
        <a:ext cx="2923031" cy="733988"/>
      </dsp:txXfrm>
    </dsp:sp>
    <dsp:sp modelId="{08020C0A-5E27-48B6-960B-3134812547DD}">
      <dsp:nvSpPr>
        <dsp:cNvPr id="0" name=""/>
        <dsp:cNvSpPr/>
      </dsp:nvSpPr>
      <dsp:spPr>
        <a:xfrm rot="10800000">
          <a:off x="1333559" y="2176613"/>
          <a:ext cx="3597577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IV </a:t>
          </a:r>
          <a:r>
            <a:rPr lang="ru-RU" sz="1400" b="1" kern="1200" dirty="0" smtClean="0">
              <a:solidFill>
                <a:schemeClr val="tx1"/>
              </a:solidFill>
            </a:rPr>
            <a:t>Реализация потребности в уважении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1963135" y="2176613"/>
        <a:ext cx="2338425" cy="733988"/>
      </dsp:txXfrm>
    </dsp:sp>
    <dsp:sp modelId="{CD4413D5-1912-477C-AAA9-6C52A8F099E5}">
      <dsp:nvSpPr>
        <dsp:cNvPr id="0" name=""/>
        <dsp:cNvSpPr/>
      </dsp:nvSpPr>
      <dsp:spPr>
        <a:xfrm rot="10800000">
          <a:off x="1783256" y="2910602"/>
          <a:ext cx="2698183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III </a:t>
          </a:r>
          <a:r>
            <a:rPr lang="ru-RU" sz="1400" b="1" kern="1200" dirty="0" smtClean="0">
              <a:solidFill>
                <a:schemeClr val="tx1"/>
              </a:solidFill>
            </a:rPr>
            <a:t>Реализация потребности в любви и принадлежности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2255438" y="2910602"/>
        <a:ext cx="1753819" cy="733988"/>
      </dsp:txXfrm>
    </dsp:sp>
    <dsp:sp modelId="{ED9A305A-E014-4D4E-ABD7-379A4012E5AA}">
      <dsp:nvSpPr>
        <dsp:cNvPr id="0" name=""/>
        <dsp:cNvSpPr/>
      </dsp:nvSpPr>
      <dsp:spPr>
        <a:xfrm rot="10800000">
          <a:off x="2232953" y="3644590"/>
          <a:ext cx="1798788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II </a:t>
          </a:r>
          <a:r>
            <a:rPr lang="ru-RU" sz="1400" b="1" kern="1200" dirty="0" smtClean="0">
              <a:solidFill>
                <a:schemeClr val="tx1"/>
              </a:solidFill>
            </a:rPr>
            <a:t>Реализация потребности в безопасности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2547741" y="3644590"/>
        <a:ext cx="1169212" cy="733988"/>
      </dsp:txXfrm>
    </dsp:sp>
    <dsp:sp modelId="{52D609F3-5334-4100-8041-399264242F25}">
      <dsp:nvSpPr>
        <dsp:cNvPr id="0" name=""/>
        <dsp:cNvSpPr/>
      </dsp:nvSpPr>
      <dsp:spPr>
        <a:xfrm rot="10800000">
          <a:off x="2682650" y="4378579"/>
          <a:ext cx="899394" cy="733988"/>
        </a:xfrm>
        <a:prstGeom prst="trapezoid">
          <a:avLst>
            <a:gd name="adj" fmla="val 612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I  </a:t>
          </a:r>
          <a:r>
            <a:rPr lang="ru-RU" sz="1400" b="1" kern="1200" dirty="0" smtClean="0">
              <a:solidFill>
                <a:schemeClr val="tx1"/>
              </a:solidFill>
            </a:rPr>
            <a:t>Питание всем детям!</a:t>
          </a:r>
          <a:endParaRPr lang="ru-RU" sz="1400" b="1" kern="1200" dirty="0">
            <a:solidFill>
              <a:schemeClr val="tx1"/>
            </a:solidFill>
          </a:endParaRPr>
        </a:p>
      </dsp:txBody>
      <dsp:txXfrm rot="-10800000">
        <a:off x="2682650" y="4378579"/>
        <a:ext cx="899394" cy="733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359ED9-3A39-489F-A0F8-08C560C325A4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383642A-F4F6-486E-A4CE-EB0CDCBD2C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6480048" cy="2301240"/>
          </a:xfrm>
        </p:spPr>
        <p:txBody>
          <a:bodyPr/>
          <a:lstStyle/>
          <a:p>
            <a:pPr algn="ctr"/>
            <a:r>
              <a:rPr lang="ru-RU" dirty="0" smtClean="0"/>
              <a:t>Наша     школа будущего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6480048" cy="1752600"/>
          </a:xfrm>
        </p:spPr>
        <p:txBody>
          <a:bodyPr/>
          <a:lstStyle/>
          <a:p>
            <a:r>
              <a:rPr lang="ru-RU" dirty="0" smtClean="0"/>
              <a:t>Директор: Щербинина Лидия 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272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-5680"/>
            <a:ext cx="8046641" cy="149046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Создание возможностей </a:t>
            </a:r>
            <a:r>
              <a:rPr lang="ru-RU" dirty="0"/>
              <a:t>для самовыражения.</a:t>
            </a:r>
            <a:endParaRPr lang="ru-RU" dirty="0" smtClean="0"/>
          </a:p>
        </p:txBody>
      </p:sp>
      <p:sp>
        <p:nvSpPr>
          <p:cNvPr id="4" name="Солнце 3"/>
          <p:cNvSpPr/>
          <p:nvPr/>
        </p:nvSpPr>
        <p:spPr>
          <a:xfrm>
            <a:off x="-180528" y="620688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331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88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лнце 3"/>
          <p:cNvSpPr/>
          <p:nvPr/>
        </p:nvSpPr>
        <p:spPr>
          <a:xfrm>
            <a:off x="395535" y="-8028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УРА!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04664"/>
            <a:ext cx="20807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Цель «Нашей школы будущего»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89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12776"/>
            <a:ext cx="727280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948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Q1yte3pYluLbq-rB3Dp17OVeQM94ogN3U-bsy4UNnBVemYYkKSy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90" y="1268760"/>
            <a:ext cx="2448272" cy="331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лево 1"/>
          <p:cNvSpPr/>
          <p:nvPr/>
        </p:nvSpPr>
        <p:spPr>
          <a:xfrm>
            <a:off x="3923928" y="1658379"/>
            <a:ext cx="3096344" cy="28803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основе идеи </a:t>
            </a:r>
            <a:r>
              <a:rPr lang="ru-RU" dirty="0" err="1" smtClean="0"/>
              <a:t>А.Маслоу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00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триховая стрелка вправо 1"/>
          <p:cNvSpPr/>
          <p:nvPr/>
        </p:nvSpPr>
        <p:spPr>
          <a:xfrm>
            <a:off x="395536" y="1700808"/>
            <a:ext cx="2016224" cy="30963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2050" name="Picture 2" descr="http://img2.turbomilk.com/portfolio/characters/boonex/boonex-advanced-prem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4381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4619289"/>
            <a:ext cx="468052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Создание условий для </a:t>
            </a:r>
            <a:r>
              <a:rPr lang="ru-RU" sz="2800" b="1" dirty="0" err="1" smtClean="0">
                <a:solidFill>
                  <a:srgbClr val="FFFF00"/>
                </a:solidFill>
              </a:rPr>
              <a:t>самоактуализации</a:t>
            </a:r>
            <a:r>
              <a:rPr lang="ru-RU" sz="2800" b="1" dirty="0" smtClean="0">
                <a:solidFill>
                  <a:srgbClr val="FFFF00"/>
                </a:solidFill>
              </a:rPr>
              <a:t> личности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5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6984776" cy="7200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Этапы достижения цели</a:t>
            </a:r>
            <a:endParaRPr lang="ru-RU" sz="2800" b="1" dirty="0"/>
          </a:p>
        </p:txBody>
      </p:sp>
      <p:pic>
        <p:nvPicPr>
          <p:cNvPr id="3074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571500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38743877"/>
              </p:ext>
            </p:extLst>
          </p:nvPr>
        </p:nvGraphicFramePr>
        <p:xfrm>
          <a:off x="-324544" y="1556792"/>
          <a:ext cx="62646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872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116632"/>
            <a:ext cx="7614593" cy="51845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Принятие такого законодательства, в случае невозможности: работа с благотворительными фондами.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683567" y="116632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4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116632"/>
            <a:ext cx="7470577" cy="43204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err="1" smtClean="0"/>
              <a:t>Безотметочное</a:t>
            </a:r>
            <a:r>
              <a:rPr lang="ru-RU" dirty="0" smtClean="0"/>
              <a:t> </a:t>
            </a:r>
            <a:r>
              <a:rPr lang="ru-RU" dirty="0"/>
              <a:t>обучение, внедрение </a:t>
            </a:r>
            <a:r>
              <a:rPr lang="ru-RU" dirty="0" err="1"/>
              <a:t>элиментов</a:t>
            </a:r>
            <a:r>
              <a:rPr lang="ru-RU" dirty="0"/>
              <a:t> </a:t>
            </a:r>
            <a:r>
              <a:rPr lang="ru-RU" dirty="0" err="1"/>
              <a:t>Монтессори</a:t>
            </a:r>
            <a:r>
              <a:rPr lang="ru-RU" dirty="0"/>
              <a:t> - педагогики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683567" y="116632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4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116632"/>
            <a:ext cx="7830617" cy="3600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Повышение </a:t>
            </a:r>
            <a:r>
              <a:rPr lang="ru-RU" dirty="0"/>
              <a:t>престижа образовательного учреждения, налаживание отношений между всеми участниками </a:t>
            </a:r>
            <a:r>
              <a:rPr lang="ru-RU" dirty="0" err="1"/>
              <a:t>педаогического</a:t>
            </a:r>
            <a:r>
              <a:rPr lang="ru-RU" dirty="0"/>
              <a:t> процесса переход к педагогике понимания. 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683567" y="116632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-5680"/>
            <a:ext cx="8478689" cy="30026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Индивидуальный подход, принцип опоры на положительное, создание системы поощрений.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0" y="-99392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67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k-bog.ru/sites/default/files/piramida_ierarhiya_potrebnostey_masl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72808" cy="633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767" y="-5680"/>
            <a:ext cx="8262665" cy="228255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Качественное </a:t>
            </a:r>
            <a:r>
              <a:rPr lang="ru-RU" dirty="0"/>
              <a:t>осуществление образовательного процесса</a:t>
            </a:r>
            <a:endParaRPr lang="ru-RU" dirty="0" smtClean="0"/>
          </a:p>
        </p:txBody>
      </p:sp>
      <p:sp>
        <p:nvSpPr>
          <p:cNvPr id="4" name="Солнце 3"/>
          <p:cNvSpPr/>
          <p:nvPr/>
        </p:nvSpPr>
        <p:spPr>
          <a:xfrm>
            <a:off x="0" y="-99392"/>
            <a:ext cx="3311515" cy="22322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Как </a:t>
            </a:r>
            <a:r>
              <a:rPr lang="ru-RU" dirty="0" err="1" smtClean="0">
                <a:solidFill>
                  <a:schemeClr val="bg2"/>
                </a:solidFill>
              </a:rPr>
              <a:t>реали</a:t>
            </a:r>
            <a:r>
              <a:rPr lang="ru-RU" dirty="0" smtClean="0">
                <a:solidFill>
                  <a:schemeClr val="bg2"/>
                </a:solidFill>
              </a:rPr>
              <a:t> -</a:t>
            </a:r>
            <a:r>
              <a:rPr lang="ru-RU" dirty="0" err="1" smtClean="0">
                <a:solidFill>
                  <a:schemeClr val="bg2"/>
                </a:solidFill>
              </a:rPr>
              <a:t>зовать</a:t>
            </a:r>
            <a:endParaRPr lang="ru-RU" dirty="0" smtClean="0">
              <a:solidFill>
                <a:schemeClr val="bg2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1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155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Наша     школа будущего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    школа будущего</dc:title>
  <dc:creator>Стас</dc:creator>
  <cp:lastModifiedBy>Стас</cp:lastModifiedBy>
  <cp:revision>5</cp:revision>
  <dcterms:created xsi:type="dcterms:W3CDTF">2013-10-17T13:59:07Z</dcterms:created>
  <dcterms:modified xsi:type="dcterms:W3CDTF">2013-10-17T15:04:35Z</dcterms:modified>
</cp:coreProperties>
</file>