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7" r:id="rId14"/>
    <p:sldId id="275" r:id="rId15"/>
    <p:sldId id="276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8D21DD-94EE-4BE5-B3F8-87EE101EC386}" type="datetimeFigureOut">
              <a:rPr lang="ru-RU" smtClean="0"/>
              <a:pPr/>
              <a:t>17.10.2013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150BF8-A6BD-4BE8-8913-4CA16EBAAC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upload.wikimedia.org/wikipedia/commons/0/08/Flag_of_Switzerland_(Pantone)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http://upload.wikimedia.org/wikipedia/commons/0/08/Flag_of_Switzerland_(Pantone)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0" name="AutoShape 6" descr="http://upload.wikimedia.org/wikipedia/commons/0/08/Flag_of_Switzerland_(Pantone)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://upload.wikimedia.org/wikipedia/commons/0/08/Flag_of_Switzerland_(Pantone)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4" name="AutoShape 10" descr="http://upload.wikimedia.org/wikipedia/commons/0/08/Flag_of_Switzerland_(Pantone)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6" name="Picture 12" descr="http://befocus.ru/images/stories/2012/12/shveytcar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7956376" cy="53208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71800" y="5373216"/>
            <a:ext cx="4032448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8000" dirty="0" smtClean="0"/>
              <a:t>Schweiz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6597352"/>
            <a:ext cx="4434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сделала работу Даша </a:t>
            </a:r>
            <a:r>
              <a:rPr lang="ru-RU" dirty="0" err="1"/>
              <a:t>Цымбулова</a:t>
            </a:r>
            <a:r>
              <a:rPr lang="ru-RU" dirty="0"/>
              <a:t> 7А класс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Die </a:t>
            </a:r>
            <a:r>
              <a:rPr lang="de-DE" dirty="0" err="1" smtClean="0"/>
              <a:t>hochste</a:t>
            </a:r>
            <a:r>
              <a:rPr lang="de-DE" dirty="0" smtClean="0"/>
              <a:t> alpinen Eisenbahn befindet sich in der Schweiz.</a:t>
            </a:r>
            <a:endParaRPr lang="ru-RU" dirty="0"/>
          </a:p>
        </p:txBody>
      </p:sp>
      <p:pic>
        <p:nvPicPr>
          <p:cNvPr id="4" name="Содержимое 3" descr="interesnaya-shweisariya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8718299" cy="351638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Schweizer</a:t>
            </a:r>
            <a:r>
              <a:rPr lang="en-US" dirty="0" smtClean="0"/>
              <a:t>  </a:t>
            </a:r>
            <a:r>
              <a:rPr lang="en-US" dirty="0" err="1" smtClean="0"/>
              <a:t>Alpen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1323893185_unteraargletscher_switzerl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7" y="1484784"/>
            <a:ext cx="6644030" cy="4980407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Wunderbar</a:t>
            </a:r>
            <a:r>
              <a:rPr lang="en-US" dirty="0" smtClean="0"/>
              <a:t> </a:t>
            </a:r>
            <a:r>
              <a:rPr lang="en-US" dirty="0" err="1" smtClean="0"/>
              <a:t>landschaft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Содержимое 4" descr="1323893238_image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348880"/>
            <a:ext cx="4244280" cy="3181539"/>
          </a:xfrm>
        </p:spPr>
      </p:pic>
      <p:pic>
        <p:nvPicPr>
          <p:cNvPr id="6" name="Содержимое 5" descr="1323893219_32819958_1222504396_swiss_alp_rigi_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34480"/>
            <a:ext cx="4343400" cy="325584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Sehenswürdigkeiten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Rheinfall</a:t>
            </a:r>
            <a:endParaRPr lang="ru-RU" dirty="0"/>
          </a:p>
        </p:txBody>
      </p:sp>
      <p:pic>
        <p:nvPicPr>
          <p:cNvPr id="4" name="Содержимое 3" descr="rejnskij-vodop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282006"/>
            <a:ext cx="7344816" cy="55086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Schloss</a:t>
            </a:r>
            <a:r>
              <a:rPr lang="en-US" dirty="0" smtClean="0"/>
              <a:t> </a:t>
            </a:r>
            <a:r>
              <a:rPr lang="en-US" dirty="0" err="1" smtClean="0"/>
              <a:t>Chillon</a:t>
            </a:r>
            <a:endParaRPr lang="ru-RU" dirty="0"/>
          </a:p>
        </p:txBody>
      </p:sp>
      <p:pic>
        <p:nvPicPr>
          <p:cNvPr id="4" name="Содержимое 3" descr="178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3725" y="1173994"/>
            <a:ext cx="7578675" cy="5684006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Genfer See (Lac </a:t>
            </a:r>
            <a:r>
              <a:rPr lang="de-DE" dirty="0" err="1" smtClean="0"/>
              <a:t>Léman</a:t>
            </a:r>
            <a:r>
              <a:rPr lang="de-DE" dirty="0" smtClean="0"/>
              <a:t>) ist der zweitgrößte See in Europa.</a:t>
            </a:r>
            <a:endParaRPr lang="ru-RU" dirty="0"/>
          </a:p>
        </p:txBody>
      </p:sp>
      <p:pic>
        <p:nvPicPr>
          <p:cNvPr id="4" name="Содержимое 3" descr="Женевское_озер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6909932" cy="5182449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Ich </a:t>
            </a:r>
            <a:r>
              <a:rPr lang="de-DE" dirty="0" err="1" smtClean="0"/>
              <a:t>denke,dass</a:t>
            </a:r>
            <a:r>
              <a:rPr lang="de-DE" dirty="0" smtClean="0"/>
              <a:t> die Schweiz wunderschon und malerisch Land ist.</a:t>
            </a:r>
            <a:endParaRPr lang="ru-RU" dirty="0"/>
          </a:p>
        </p:txBody>
      </p:sp>
      <p:pic>
        <p:nvPicPr>
          <p:cNvPr id="5" name="Содержимое 4" descr="138111_1280_8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652712"/>
            <a:ext cx="4191000" cy="2619375"/>
          </a:xfrm>
        </p:spPr>
      </p:pic>
      <p:pic>
        <p:nvPicPr>
          <p:cNvPr id="10" name="Picture 4" descr="http://www.tours.am/content_images/images/Switzerland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543175"/>
            <a:ext cx="4267200" cy="28384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atria.ru/downontour/switzerland/switzerlan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7824" y="3356992"/>
            <a:ext cx="554510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das ist </a:t>
            </a:r>
            <a:r>
              <a:rPr lang="en-US" sz="8000" dirty="0" err="1" smtClean="0">
                <a:solidFill>
                  <a:srgbClr val="FFFF00"/>
                </a:solidFill>
              </a:rPr>
              <a:t>alles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1117.photobucket.com/albums/k600/zzeynoo/Manzaralar/alplerisvicre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xfrm>
            <a:off x="1475655" y="385025"/>
            <a:ext cx="6165685" cy="4484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Schweiz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Die Schweiz ist ein kleines, bergiges Land in der Mitte von Europa mit 7 Millionen </a:t>
            </a:r>
            <a:r>
              <a:rPr lang="en-US" dirty="0" smtClean="0"/>
              <a:t>Einwohnern</a:t>
            </a:r>
            <a:r>
              <a:rPr lang="en-US" dirty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Die Hauptstadt </a:t>
            </a:r>
            <a:r>
              <a:rPr lang="en-US" dirty="0" smtClean="0"/>
              <a:t>ist </a:t>
            </a:r>
            <a:r>
              <a:rPr lang="en-US" dirty="0"/>
              <a:t>Bern.</a:t>
            </a:r>
            <a:endParaRPr lang="ru-RU" dirty="0"/>
          </a:p>
        </p:txBody>
      </p:sp>
      <p:pic>
        <p:nvPicPr>
          <p:cNvPr id="4" name="Содержимое 3" descr="26795829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8222337" cy="5274946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Sprachen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Die  Menschen  in  der  Sweiz  sprechen  4 Sprachen-Deutsch, </a:t>
            </a:r>
            <a:r>
              <a:rPr lang="en-US" dirty="0" err="1" smtClean="0"/>
              <a:t>Franzosisch</a:t>
            </a:r>
            <a:r>
              <a:rPr lang="en-US" dirty="0" smtClean="0"/>
              <a:t> ,</a:t>
            </a:r>
            <a:r>
              <a:rPr lang="en-US" dirty="0" err="1" smtClean="0"/>
              <a:t>Italienisch</a:t>
            </a:r>
            <a:r>
              <a:rPr lang="en-US" dirty="0" smtClean="0"/>
              <a:t> und </a:t>
            </a:r>
            <a:r>
              <a:rPr lang="en-US" dirty="0" err="1" smtClean="0"/>
              <a:t>Ratoromanisch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Содержимое 4" descr="thumb_geneva_adaptiveResize_671_46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6059016" cy="4067728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Die Schweiz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demokratischer</a:t>
            </a:r>
            <a:r>
              <a:rPr lang="en-US" dirty="0"/>
              <a:t> </a:t>
            </a:r>
            <a:r>
              <a:rPr lang="en-US" dirty="0" err="1"/>
              <a:t>Bundesstaat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26 </a:t>
            </a:r>
            <a:r>
              <a:rPr lang="en-US" dirty="0" err="1"/>
              <a:t>Kantonen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Содержимое 3" descr="switzerland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600200"/>
            <a:ext cx="5605683" cy="4914316"/>
          </a:xfr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 Schweiz beliebt man Schokolade.</a:t>
            </a:r>
            <a:endParaRPr lang="ru-RU" dirty="0"/>
          </a:p>
        </p:txBody>
      </p:sp>
      <p:pic>
        <p:nvPicPr>
          <p:cNvPr id="4" name="Содержимое 3" descr="tumblr_lh5q0fxKDq1qzen5jo1_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7891096" cy="487669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Schweize</a:t>
            </a:r>
            <a:r>
              <a:rPr lang="en-US" dirty="0" smtClean="0"/>
              <a:t> </a:t>
            </a:r>
            <a:r>
              <a:rPr lang="en-US" dirty="0" err="1" smtClean="0"/>
              <a:t>Uhr</a:t>
            </a:r>
            <a:r>
              <a:rPr lang="en-US" dirty="0" smtClean="0"/>
              <a:t> </a:t>
            </a:r>
            <a:r>
              <a:rPr lang="en-US" dirty="0" err="1" smtClean="0"/>
              <a:t>Berühmt</a:t>
            </a:r>
            <a:r>
              <a:rPr lang="en-US" dirty="0" smtClean="0"/>
              <a:t> </a:t>
            </a:r>
            <a:r>
              <a:rPr lang="en-US" dirty="0" err="1"/>
              <a:t>überall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1584" y="1554163"/>
            <a:ext cx="5793231" cy="4525962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Schweizer</a:t>
            </a:r>
            <a:r>
              <a:rPr lang="en-US" dirty="0" smtClean="0"/>
              <a:t> </a:t>
            </a:r>
            <a:r>
              <a:rPr lang="en-US" dirty="0" err="1" smtClean="0"/>
              <a:t>Käse</a:t>
            </a:r>
            <a:r>
              <a:rPr lang="en-US" dirty="0" smtClean="0"/>
              <a:t> </a:t>
            </a:r>
            <a:r>
              <a:rPr lang="en-US" dirty="0" err="1" smtClean="0"/>
              <a:t>schmeckt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endParaRPr lang="ru-RU" dirty="0"/>
          </a:p>
        </p:txBody>
      </p:sp>
      <p:pic>
        <p:nvPicPr>
          <p:cNvPr id="4" name="Содержимое 3" descr="d0687a7ed30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Schule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 smtClean="0"/>
              <a:t>Kinder gehen zur Schule von vier Jahren </a:t>
            </a:r>
            <a:r>
              <a:rPr lang="en-US" dirty="0" smtClean="0"/>
              <a:t>.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lernen</a:t>
            </a:r>
            <a:r>
              <a:rPr lang="en-US" dirty="0" smtClean="0"/>
              <a:t>  </a:t>
            </a:r>
            <a:r>
              <a:rPr lang="de-DE" dirty="0" smtClean="0"/>
              <a:t>vier Tage in der Woche - Mittwoch, Samstag und Sonntag sind den Schulferien.</a:t>
            </a:r>
            <a:endParaRPr lang="ru-RU" dirty="0"/>
          </a:p>
        </p:txBody>
      </p:sp>
      <p:pic>
        <p:nvPicPr>
          <p:cNvPr id="5" name="Содержимое 4" descr="classr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556792"/>
            <a:ext cx="6001207" cy="3998304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143</TotalTime>
  <Words>151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Презентация PowerPoint</vt:lpstr>
      <vt:lpstr>Schweiz</vt:lpstr>
      <vt:lpstr>Die Hauptstadt ist Bern.</vt:lpstr>
      <vt:lpstr>4 Sprachen.</vt:lpstr>
      <vt:lpstr>Die Schweiz ein demokratischer Bundesstaat mit 26 Kantonen.</vt:lpstr>
      <vt:lpstr>In Schweiz beliebt man Schokolade.</vt:lpstr>
      <vt:lpstr>Die Schweize Uhr Berühmt überall</vt:lpstr>
      <vt:lpstr>Schweizer Käse schmeckt sehr</vt:lpstr>
      <vt:lpstr>Die Schule.</vt:lpstr>
      <vt:lpstr>Die hochste alpinen Eisenbahn befindet sich in der Schweiz.</vt:lpstr>
      <vt:lpstr>Die Schweizer  Alpen.</vt:lpstr>
      <vt:lpstr>Der Wunderbar landschaft.</vt:lpstr>
      <vt:lpstr>Sehenswürdigkeiten</vt:lpstr>
      <vt:lpstr>Der Rheinfall</vt:lpstr>
      <vt:lpstr>Schloss Chillon</vt:lpstr>
      <vt:lpstr>Genfer See (Lac Léman) ist der zweitgrößte See in Europa.</vt:lpstr>
      <vt:lpstr>Ich denke,dass die Schweiz wunderschon und malerisch Land ist.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Наталья Викторовна</cp:lastModifiedBy>
  <cp:revision>19</cp:revision>
  <dcterms:created xsi:type="dcterms:W3CDTF">2013-10-15T15:54:32Z</dcterms:created>
  <dcterms:modified xsi:type="dcterms:W3CDTF">2013-10-17T12:29:55Z</dcterms:modified>
</cp:coreProperties>
</file>