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8" r:id="rId2"/>
    <p:sldId id="300" r:id="rId3"/>
    <p:sldId id="269" r:id="rId4"/>
    <p:sldId id="293" r:id="rId5"/>
    <p:sldId id="294" r:id="rId6"/>
    <p:sldId id="29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D0019-45C9-4703-9C9C-9C0B7911E612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753A-CA05-4AB0-836E-847907ADC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D0019-45C9-4703-9C9C-9C0B7911E612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753A-CA05-4AB0-836E-847907ADC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D0019-45C9-4703-9C9C-9C0B7911E612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753A-CA05-4AB0-836E-847907ADC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D0019-45C9-4703-9C9C-9C0B7911E612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753A-CA05-4AB0-836E-847907ADC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D0019-45C9-4703-9C9C-9C0B7911E612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753A-CA05-4AB0-836E-847907ADC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D0019-45C9-4703-9C9C-9C0B7911E612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753A-CA05-4AB0-836E-847907ADC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D0019-45C9-4703-9C9C-9C0B7911E612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753A-CA05-4AB0-836E-847907ADC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D0019-45C9-4703-9C9C-9C0B7911E612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753A-CA05-4AB0-836E-847907ADC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D0019-45C9-4703-9C9C-9C0B7911E612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753A-CA05-4AB0-836E-847907ADC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D0019-45C9-4703-9C9C-9C0B7911E612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753A-CA05-4AB0-836E-847907ADC5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D0019-45C9-4703-9C9C-9C0B7911E612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B8E753A-CA05-4AB0-836E-847907ADC5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5D0019-45C9-4703-9C9C-9C0B7911E612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E753A-CA05-4AB0-836E-847907ADC58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В начале июня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1786 года, т.е. 222 года назад, в Нью-Йорке впервые стали продавать мороженое.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928801"/>
            <a:ext cx="7429552" cy="421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 середины 18 века мороженое продавали только летом. С 1750 года стали делать мороженое в течение всего года.</a:t>
            </a:r>
            <a:endParaRPr lang="ru-RU" sz="3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00240"/>
            <a:ext cx="6858048" cy="3981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Мороженое-рекордсмен</a:t>
            </a:r>
            <a:endParaRPr lang="ru-RU" dirty="0"/>
          </a:p>
        </p:txBody>
      </p:sp>
      <p:pic>
        <p:nvPicPr>
          <p:cNvPr id="4" name="Содержимое 3" descr="Торт-мороженое, 232 м 40 см.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1857364"/>
            <a:ext cx="814393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Documents and Settings\ПК\Рабочий стол\вика\12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500042"/>
            <a:ext cx="8072494" cy="5626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Documents and Settings\ПК\Рабочий стол\вика\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285728"/>
            <a:ext cx="8143932" cy="5840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ПК\Рабочий стол\вика\15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428604"/>
            <a:ext cx="8358246" cy="5697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40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В начале июня 1786 года, т.е. 222 года назад, в Нью-Йорке впервые стали продавать мороженое.</vt:lpstr>
      <vt:lpstr>До середины 18 века мороженое продавали только летом. С 1750 года стали делать мороженое в течение всего года.</vt:lpstr>
      <vt:lpstr>Мороженое-рекордсмен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« Полезно ли мороженое»</dc:title>
  <dc:creator>User</dc:creator>
  <cp:lastModifiedBy>Zavuch</cp:lastModifiedBy>
  <cp:revision>27</cp:revision>
  <dcterms:created xsi:type="dcterms:W3CDTF">2012-04-08T06:46:39Z</dcterms:created>
  <dcterms:modified xsi:type="dcterms:W3CDTF">2013-10-17T09:30:30Z</dcterms:modified>
</cp:coreProperties>
</file>