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81000" y="457200"/>
            <a:ext cx="107655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ДОМАШНИЕ ЖИВОТНЫЕ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И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ЖИВОТНЫЕ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НАШИХ ЛЕСОВ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Светлана\Pictures\00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105400"/>
            <a:ext cx="1852970" cy="1385887"/>
          </a:xfrm>
          <a:prstGeom prst="rect">
            <a:avLst/>
          </a:prstGeom>
          <a:noFill/>
        </p:spPr>
      </p:pic>
      <p:pic>
        <p:nvPicPr>
          <p:cNvPr id="7" name="Picture 2" descr="C:\Users\Светлана\Pictures\00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5181600"/>
            <a:ext cx="1886623" cy="1447799"/>
          </a:xfrm>
          <a:prstGeom prst="rect">
            <a:avLst/>
          </a:prstGeom>
          <a:noFill/>
        </p:spPr>
      </p:pic>
      <p:pic>
        <p:nvPicPr>
          <p:cNvPr id="8" name="Picture 2" descr="C:\Users\Светлана\Pictures\00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5105400"/>
            <a:ext cx="1869700" cy="1352549"/>
          </a:xfrm>
          <a:prstGeom prst="rect">
            <a:avLst/>
          </a:prstGeom>
          <a:noFill/>
        </p:spPr>
      </p:pic>
      <p:pic>
        <p:nvPicPr>
          <p:cNvPr id="9" name="Picture 2" descr="C:\Users\Светлана\Pictures\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105400"/>
            <a:ext cx="1594466" cy="1419035"/>
          </a:xfrm>
          <a:prstGeom prst="rect">
            <a:avLst/>
          </a:prstGeom>
          <a:noFill/>
        </p:spPr>
      </p:pic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381000" y="4648200"/>
            <a:ext cx="3505200" cy="19812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5410200" y="4648200"/>
            <a:ext cx="3352800" cy="19812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Pictures\0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90675" y="1247775"/>
            <a:ext cx="5962650" cy="43624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533400"/>
            <a:ext cx="3101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СОБАКА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Pictures\00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00213" y="1281113"/>
            <a:ext cx="5743575" cy="4295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33600" y="762000"/>
            <a:ext cx="31034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КОРОВА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Pictures\0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04975" y="1457325"/>
            <a:ext cx="5734050" cy="39433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00200" y="990600"/>
            <a:ext cx="2408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ОВЦЫ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Pictures\00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2125" y="1395413"/>
            <a:ext cx="5619750" cy="40671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09800" y="1066800"/>
            <a:ext cx="3154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СВИНЬЯ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лана\Pictures\00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1219200"/>
            <a:ext cx="5610225" cy="4305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47800" y="838200"/>
            <a:ext cx="21519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ЛИСА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Pictures\00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8275" y="1162050"/>
            <a:ext cx="6267450" cy="4533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71600" y="1066800"/>
            <a:ext cx="1273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ЁЖ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лана\Pictures\00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 l="7895" t="4717"/>
          <a:stretch>
            <a:fillRect/>
          </a:stretch>
        </p:blipFill>
        <p:spPr bwMode="auto">
          <a:xfrm rot="16200000">
            <a:off x="2250281" y="1297781"/>
            <a:ext cx="4833937" cy="38481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1066800"/>
            <a:ext cx="2553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БЕЛКА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лана\Pictures\0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0EE"/>
              </a:clrFrom>
              <a:clrTo>
                <a:srgbClr val="F0F0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762000"/>
            <a:ext cx="5791200" cy="40957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609600"/>
            <a:ext cx="2097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ВОЛК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5943600"/>
            <a:ext cx="677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выполнила Ильина Светлана Сергеевна, воспитатель </a:t>
            </a:r>
            <a:endParaRPr lang="ru-RU" dirty="0"/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25</Words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13</cp:revision>
  <dcterms:created xsi:type="dcterms:W3CDTF">2013-10-08T14:34:09Z</dcterms:created>
  <dcterms:modified xsi:type="dcterms:W3CDTF">2013-10-09T17:01:34Z</dcterms:modified>
</cp:coreProperties>
</file>