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0" r:id="rId2"/>
    <p:sldId id="282" r:id="rId3"/>
    <p:sldId id="312" r:id="rId4"/>
    <p:sldId id="284" r:id="rId5"/>
    <p:sldId id="285" r:id="rId6"/>
    <p:sldId id="28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368D4-DD17-43B3-A189-AC16E34E21F9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25F3D-7533-4EE0-A53F-17ABC2E017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95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6136D-8E88-498C-8722-A259112C10E3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CE90C-739B-49EA-BE12-1A223203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Смирнов\фото 2\DSCF11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571480"/>
            <a:ext cx="7572428" cy="5554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E:\Смирнов\фото 2\DSCF11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714356"/>
            <a:ext cx="7929618" cy="5411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E:\Смирнов\фото 2\DSCF12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571480"/>
            <a:ext cx="7858180" cy="5554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E:\Смирнов\фото 2\DSCF11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500042"/>
            <a:ext cx="8072494" cy="5626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E:\Смирнов\фото 2\DSCF1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642918"/>
            <a:ext cx="7786742" cy="5483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E:\Смирнов\фото 2\DSCF11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642918"/>
            <a:ext cx="7643866" cy="5483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Исследовательская работа на тему: «Большие мыльные пузыри» </dc:title>
  <dc:creator>User</dc:creator>
  <cp:lastModifiedBy>Zavuch</cp:lastModifiedBy>
  <cp:revision>27</cp:revision>
  <dcterms:created xsi:type="dcterms:W3CDTF">2012-04-01T08:38:47Z</dcterms:created>
  <dcterms:modified xsi:type="dcterms:W3CDTF">2013-10-17T09:42:32Z</dcterms:modified>
</cp:coreProperties>
</file>