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261" r:id="rId2"/>
    <p:sldId id="260" r:id="rId3"/>
    <p:sldId id="258" r:id="rId4"/>
    <p:sldId id="262" r:id="rId5"/>
    <p:sldId id="263" r:id="rId6"/>
    <p:sldId id="259" r:id="rId7"/>
    <p:sldId id="265" r:id="rId8"/>
    <p:sldId id="266" r:id="rId9"/>
    <p:sldId id="26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64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B889C1-3A91-43AB-9A3B-7378CED132FD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6A47D8-AAD2-42D2-9456-65C00DF76C9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946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3268C76-46CD-4F75-8FDD-DCB3B355CF47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42D493-6F4A-4152-8A31-930EA0E20AAE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08A362-C778-459F-8981-67D9F742E1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42D493-6F4A-4152-8A31-930EA0E20AAE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08A362-C778-459F-8981-67D9F742E1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42D493-6F4A-4152-8A31-930EA0E20AAE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08A362-C778-459F-8981-67D9F742E1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42D493-6F4A-4152-8A31-930EA0E20AAE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08A362-C778-459F-8981-67D9F742E1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42D493-6F4A-4152-8A31-930EA0E20AAE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08A362-C778-459F-8981-67D9F742E1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42D493-6F4A-4152-8A31-930EA0E20AAE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08A362-C778-459F-8981-67D9F742E1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42D493-6F4A-4152-8A31-930EA0E20AAE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08A362-C778-459F-8981-67D9F742E1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42D493-6F4A-4152-8A31-930EA0E20AAE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08A362-C778-459F-8981-67D9F742E1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42D493-6F4A-4152-8A31-930EA0E20AAE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08A362-C778-459F-8981-67D9F742E1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42D493-6F4A-4152-8A31-930EA0E20AAE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08A362-C778-459F-8981-67D9F742E1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42D493-6F4A-4152-8A31-930EA0E20AAE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08A362-C778-459F-8981-67D9F742E1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542D493-6F4A-4152-8A31-930EA0E20AAE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2608A362-C778-459F-8981-67D9F742E1A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2714620"/>
            <a:ext cx="3786214" cy="236988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1-я ситуация.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карусели катались дети. Их сидения были надёжно прикреплены к крепкой _____.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Планеты Солнечной системы вращаются _______________.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 их удерживает?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AutoShape 4"/>
          <p:cNvSpPr txBox="1">
            <a:spLocks noChangeArrowheads="1"/>
          </p:cNvSpPr>
          <p:nvPr/>
        </p:nvSpPr>
        <p:spPr>
          <a:xfrm>
            <a:off x="714348" y="642918"/>
            <a:ext cx="3533770" cy="1739889"/>
          </a:xfrm>
          <a:prstGeom prst="roundRect">
            <a:avLst>
              <a:gd name="adj" fmla="val 16667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b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Определяем основные вопросы урока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6" name="Picture 3" descr="http://images.clipartof.com/small/229853-Little-Girl-On-A-Swing-1-Poster-Art-Pri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571480"/>
            <a:ext cx="2786082" cy="2909908"/>
          </a:xfrm>
          <a:prstGeom prst="rect">
            <a:avLst/>
          </a:prstGeom>
          <a:noFill/>
        </p:spPr>
      </p:pic>
      <p:pic>
        <p:nvPicPr>
          <p:cNvPr id="43010" name="Picture 2" descr="http://s51.radikal.ru/i132/1208/a9/94d0746437f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7" y="3429000"/>
            <a:ext cx="4214802" cy="289416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428992" y="3643314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</a:rPr>
              <a:t>оси</a:t>
            </a:r>
            <a:endParaRPr lang="ru-RU" sz="20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00232" y="4286256"/>
            <a:ext cx="17892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</a:rPr>
              <a:t>вокруг оси</a:t>
            </a:r>
            <a:endParaRPr lang="ru-RU" sz="20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8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9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642910" y="2643182"/>
            <a:ext cx="4071966" cy="261610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2-я ситуация.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Миша катался на роликах, нога его повернулась, и он _______.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Коробочка стояла на краю стола.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Кот Васька задел её лапой, коробка покачнулась и ______</a:t>
            </a:r>
            <a:r>
              <a:rPr lang="ru-RU" sz="2000" b="1" baseline="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__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Почему?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6" name="Рисунок 3" descr="упал.jpg"/>
          <p:cNvPicPr>
            <a:picLocks noChangeAspect="1"/>
          </p:cNvPicPr>
          <p:nvPr/>
        </p:nvPicPr>
        <p:blipFill>
          <a:blip r:embed="rId2"/>
          <a:srcRect l="22225" t="23342" r="18045" b="6631"/>
          <a:stretch>
            <a:fillRect/>
          </a:stretch>
        </p:blipFill>
        <p:spPr bwMode="auto">
          <a:xfrm>
            <a:off x="5143504" y="571480"/>
            <a:ext cx="3216411" cy="2645628"/>
          </a:xfrm>
          <a:prstGeom prst="rect">
            <a:avLst/>
          </a:prstGeom>
          <a:noFill/>
          <a:ln w="28575">
            <a:solidFill>
              <a:schemeClr val="accent3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41991" name="Picture 7" descr="http://www.ukrmebel.com/clients/romanov/Big322191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3857628"/>
            <a:ext cx="3619472" cy="3000372"/>
          </a:xfrm>
          <a:prstGeom prst="rect">
            <a:avLst/>
          </a:prstGeom>
          <a:noFill/>
        </p:spPr>
      </p:pic>
      <p:pic>
        <p:nvPicPr>
          <p:cNvPr id="41989" name="Picture 5" descr="http://s4.hostingkartinok.com/uploads/images/2013/05/81df9164468447a8446d2b786f7a7af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60" y="3286124"/>
            <a:ext cx="1571636" cy="1623592"/>
          </a:xfrm>
          <a:prstGeom prst="rect">
            <a:avLst/>
          </a:prstGeom>
          <a:noFill/>
        </p:spPr>
      </p:pic>
      <p:pic>
        <p:nvPicPr>
          <p:cNvPr id="41993" name="Picture 9" descr="http://badwax.files.wordpress.com/2012/10/119714813634290254bogdanco_simple_cardboard_box-svg-hi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24754" y="4143379"/>
            <a:ext cx="1390279" cy="1033441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214678" y="3286124"/>
            <a:ext cx="8194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упал</a:t>
            </a:r>
            <a:endParaRPr lang="ru-RU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00430" y="4500570"/>
            <a:ext cx="973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упала</a:t>
            </a:r>
            <a:endParaRPr lang="ru-RU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2" name="AutoShape 4"/>
          <p:cNvSpPr txBox="1">
            <a:spLocks noChangeArrowheads="1"/>
          </p:cNvSpPr>
          <p:nvPr/>
        </p:nvSpPr>
        <p:spPr>
          <a:xfrm>
            <a:off x="714348" y="642918"/>
            <a:ext cx="3533770" cy="1739889"/>
          </a:xfrm>
          <a:prstGeom prst="roundRect">
            <a:avLst>
              <a:gd name="adj" fmla="val 16667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b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Определяем основные вопросы урока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19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419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41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1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19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44" dur="1000" fill="hold"/>
                                        <p:tgtEl>
                                          <p:spTgt spid="419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49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1.85185E-6 L -0.08785 0.23009 " pathEditMode="relative" rAng="0" ptsTypes="AA">
                                      <p:cBhvr>
                                        <p:cTn id="47" dur="1000" fill="hold"/>
                                        <p:tgtEl>
                                          <p:spTgt spid="419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" y="1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2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3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40"/>
                            </p:stCondLst>
                            <p:childTnLst>
                              <p:par>
                                <p:cTn id="5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4198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areejalnofos.com/upload/imagexy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1643050"/>
            <a:ext cx="4059846" cy="407196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4" name="Picture 6" descr="http://tapisarevskaya.rusedu.net/gallery/1415/181aab9aaeb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928670"/>
            <a:ext cx="1067808" cy="1807200"/>
          </a:xfrm>
          <a:prstGeom prst="rect">
            <a:avLst/>
          </a:prstGeom>
          <a:noFill/>
        </p:spPr>
      </p:pic>
      <p:pic>
        <p:nvPicPr>
          <p:cNvPr id="2056" name="Picture 8" descr="http://www.clker.com/cliparts/e/c/2/b/1195422052411104677johnny_automatic_winking_boy.svg.hi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1152492" flipH="1">
            <a:off x="5571699" y="4958399"/>
            <a:ext cx="643481" cy="1420425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71472" y="3143248"/>
            <a:ext cx="3857652" cy="1692771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3-я ситуация.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Девочка  Нина живёт в Москве.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 мальчик Джон в Южной Африке.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Почему они не падают? </a:t>
            </a:r>
            <a:endParaRPr kumimoji="0" lang="ru-RU" sz="28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AutoShape 4"/>
          <p:cNvSpPr txBox="1">
            <a:spLocks noChangeArrowheads="1"/>
          </p:cNvSpPr>
          <p:nvPr/>
        </p:nvSpPr>
        <p:spPr>
          <a:xfrm>
            <a:off x="714348" y="642918"/>
            <a:ext cx="3533770" cy="1739889"/>
          </a:xfrm>
          <a:prstGeom prst="roundRect">
            <a:avLst>
              <a:gd name="adj" fmla="val 16667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b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Определяем основные вопросы урока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214414" y="1857364"/>
            <a:ext cx="6744219" cy="46166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Почему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люди оступившись падают на землю?</a:t>
            </a:r>
            <a:endParaRPr lang="ru-RU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AutoShape 4"/>
          <p:cNvSpPr txBox="1">
            <a:spLocks noChangeArrowheads="1"/>
          </p:cNvSpPr>
          <p:nvPr/>
        </p:nvSpPr>
        <p:spPr>
          <a:xfrm>
            <a:off x="642910" y="428605"/>
            <a:ext cx="7715304" cy="785817"/>
          </a:xfrm>
          <a:prstGeom prst="roundRect">
            <a:avLst>
              <a:gd name="adj" fmla="val 16667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b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Определяем основные вопросы урока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642910" y="3857628"/>
            <a:ext cx="7927975" cy="46196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Почему на другой стороне Земли люди не падают вниз?</a:t>
            </a:r>
            <a:endParaRPr lang="ru-RU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000100" y="2857496"/>
            <a:ext cx="7234737" cy="46166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Почему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предметы падают на землю, а не улетают?</a:t>
            </a:r>
            <a:endParaRPr lang="ru-RU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1500166" y="4929198"/>
            <a:ext cx="6072230" cy="46166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планеты удерживает около Солнца?</a:t>
            </a:r>
            <a:endParaRPr lang="ru-RU" sz="2400" dirty="0"/>
          </a:p>
        </p:txBody>
      </p:sp>
      <p:sp>
        <p:nvSpPr>
          <p:cNvPr id="9" name="Содержимое 2"/>
          <p:cNvSpPr txBox="1">
            <a:spLocks/>
          </p:cNvSpPr>
          <p:nvPr/>
        </p:nvSpPr>
        <p:spPr bwMode="auto">
          <a:xfrm>
            <a:off x="785786" y="2714620"/>
            <a:ext cx="7286676" cy="5762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accent2">
                <a:shade val="95000"/>
                <a:satMod val="105000"/>
              </a:schemeClr>
            </a:solidFill>
            <a:prstDash val="solid"/>
            <a:miter lim="800000"/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ru-RU" sz="3200" kern="0" dirty="0">
                <a:latin typeface="Times New Roman" pitchFamily="18" charset="0"/>
                <a:cs typeface="Times New Roman" pitchFamily="18" charset="0"/>
              </a:rPr>
              <a:t>Тема урока</a:t>
            </a:r>
            <a:r>
              <a:rPr lang="ru-RU" sz="3200" kern="0" dirty="0" smtClean="0"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ru-RU" sz="3200" b="1" kern="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b="1" kern="0" dirty="0">
                <a:latin typeface="Times New Roman" pitchFamily="18" charset="0"/>
                <a:cs typeface="Times New Roman" pitchFamily="18" charset="0"/>
              </a:rPr>
              <a:t>Притяжение Земли.</a:t>
            </a:r>
            <a:endParaRPr lang="ru-RU" sz="3200" kern="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ru-RU" sz="3200" kern="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85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385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385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385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385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385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385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385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385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385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385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385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385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385" decel="100000"/>
                                        <p:tgtEl>
                                          <p:spTgt spid="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3" dur="385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5" dur="385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xit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9"/>
                                    </p:cond>
                                  </p:endCondLst>
                                  <p:childTnLst>
                                    <p:animEffect transition="out" filter="dissolve">
                                      <p:cBhvr>
                                        <p:cTn id="5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3" grpId="2" animBg="1"/>
      <p:bldP spid="5" grpId="0" animBg="1"/>
      <p:bldP spid="5" grpId="2" animBg="1"/>
      <p:bldP spid="6" grpId="0" animBg="1"/>
      <p:bldP spid="6" grpId="2" animBg="1"/>
      <p:bldP spid="8" grpId="0" animBg="1"/>
      <p:bldP spid="8" grpId="2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1357298"/>
            <a:ext cx="3176620" cy="392909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</a:rPr>
              <a:t>Что будет, если раскрутить?</a:t>
            </a:r>
            <a:br>
              <a:rPr lang="ru-RU" sz="3200" b="1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</a:rPr>
              <a:t>А что будет, если отпустить руки?</a:t>
            </a:r>
            <a:endParaRPr lang="ru-RU" sz="3200" b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2291" name="Содержимое 3" descr="карусель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475746" y="1285860"/>
            <a:ext cx="4912229" cy="3792241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urlavka.ru/c/3081/7/image_2064_0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1115869"/>
            <a:ext cx="3214710" cy="3519755"/>
          </a:xfrm>
          <a:prstGeom prst="rect">
            <a:avLst/>
          </a:prstGeom>
          <a:ln w="12700" cap="sq">
            <a:solidFill>
              <a:schemeClr val="bg2">
                <a:lumMod val="50000"/>
              </a:schemeClr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4" name="Picture 6" descr="http://ritratti.files.wordpress.com/2009/05/isaac-newton-godfrey-kneller.jpg?w=477&amp;h=59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1080404"/>
            <a:ext cx="2857520" cy="3558422"/>
          </a:xfrm>
          <a:prstGeom prst="rect">
            <a:avLst/>
          </a:prstGeom>
          <a:noFill/>
        </p:spPr>
      </p:pic>
      <p:sp>
        <p:nvSpPr>
          <p:cNvPr id="5" name="Текст 2"/>
          <p:cNvSpPr txBox="1">
            <a:spLocks/>
          </p:cNvSpPr>
          <p:nvPr/>
        </p:nvSpPr>
        <p:spPr>
          <a:xfrm>
            <a:off x="1071538" y="4714884"/>
            <a:ext cx="7215238" cy="1500198"/>
          </a:xfrm>
          <a:prstGeom prst="rect">
            <a:avLst/>
          </a:prstGeom>
          <a:ln w="952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/>
              <a:buNone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 Англии жил великий ученый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Исаак Ньютон.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/>
              <a:buNone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Однажды осенью он сидел в саду и увидел как с ветки упало яблоко.  Он первым понял, что яблоко притянула Земля.  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/>
              <a:buNone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Так был открыт закон всемирного тяготения.</a:t>
            </a:r>
            <a:endParaRPr kumimoji="0" lang="ru-RU" sz="2800" b="1" i="1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57422" y="428604"/>
            <a:ext cx="45881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С чего все началось?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pic>
        <p:nvPicPr>
          <p:cNvPr id="1028" name="Picture 4" descr="http://www.trentu.ca/stuorg/cesa/Appl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94" y="1357298"/>
            <a:ext cx="292632" cy="307520"/>
          </a:xfrm>
          <a:prstGeom prst="rect">
            <a:avLst/>
          </a:prstGeom>
          <a:noFill/>
        </p:spPr>
      </p:pic>
      <p:pic>
        <p:nvPicPr>
          <p:cNvPr id="8" name="Picture 4" descr="http://www.trentu.ca/stuorg/cesa/Appl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98" y="1500174"/>
            <a:ext cx="292632" cy="307520"/>
          </a:xfrm>
          <a:prstGeom prst="rect">
            <a:avLst/>
          </a:prstGeom>
          <a:noFill/>
        </p:spPr>
      </p:pic>
      <p:pic>
        <p:nvPicPr>
          <p:cNvPr id="9" name="Picture 4" descr="http://www.trentu.ca/stuorg/cesa/Appl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16" y="1285860"/>
            <a:ext cx="292632" cy="307520"/>
          </a:xfrm>
          <a:prstGeom prst="rect">
            <a:avLst/>
          </a:prstGeom>
          <a:noFill/>
        </p:spPr>
      </p:pic>
      <p:pic>
        <p:nvPicPr>
          <p:cNvPr id="10" name="Picture 4" descr="http://www.trentu.ca/stuorg/cesa/Appl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7950" y="1214422"/>
            <a:ext cx="292632" cy="307520"/>
          </a:xfrm>
          <a:prstGeom prst="rect">
            <a:avLst/>
          </a:prstGeom>
          <a:noFill/>
        </p:spPr>
      </p:pic>
      <p:pic>
        <p:nvPicPr>
          <p:cNvPr id="11" name="Picture 4" descr="http://www.trentu.ca/stuorg/cesa/Appl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72264" y="1785926"/>
            <a:ext cx="292632" cy="307520"/>
          </a:xfrm>
          <a:prstGeom prst="rect">
            <a:avLst/>
          </a:prstGeom>
          <a:noFill/>
        </p:spPr>
      </p:pic>
      <p:pic>
        <p:nvPicPr>
          <p:cNvPr id="12" name="Picture 4" descr="http://www.trentu.ca/stuorg/cesa/Appl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768" y="1714488"/>
            <a:ext cx="292632" cy="307520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1071538" y="4714884"/>
            <a:ext cx="7215239" cy="138499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Все предметы притягиваются друг к другу.</a:t>
            </a:r>
          </a:p>
          <a:p>
            <a:pPr algn="ctr">
              <a:defRPr/>
            </a:pP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Тяжёлые предметы притягивают к себе сильнее.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9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0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8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3.7037E-7 L 0.00053 0.34259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8" dur="8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9" dur="8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8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54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57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60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3" dur="1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8313" y="2060575"/>
            <a:ext cx="8229600" cy="1296988"/>
          </a:xfr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Почему мы чувствуем притяжение Земли, но не замечаем притяжения других предметов?</a:t>
            </a:r>
          </a:p>
          <a:p>
            <a:pPr algn="ctr" eaLnBrk="1" hangingPunct="1">
              <a:buFontTx/>
              <a:buNone/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Найдите ответ на стр. 45.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AutoShape 4"/>
          <p:cNvSpPr txBox="1"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792162"/>
          </a:xfrm>
          <a:prstGeom prst="roundRect">
            <a:avLst>
              <a:gd name="adj" fmla="val 16667"/>
            </a:avLst>
          </a:prstGeom>
          <a:solidFill>
            <a:srgbClr val="F8A73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Совместное открытие знаний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750" y="3860800"/>
            <a:ext cx="8280400" cy="1939925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Обычные предметы недостаточно тяжелые и поэтому притягиваются очень - очень слабо. Единственный достаточно тяжёлый предмет поблизости – это наша планета. Поэтому в повседневной жизни мы ощущаем только </a:t>
            </a:r>
          </a:p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земное притяжение.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 txBox="1"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777875"/>
          </a:xfrm>
          <a:prstGeom prst="roundRect">
            <a:avLst>
              <a:gd name="adj" fmla="val 16667"/>
            </a:avLst>
          </a:prstGeom>
          <a:solidFill>
            <a:srgbClr val="F8A73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Применяем знания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idx="1"/>
          </p:nvPr>
        </p:nvSpPr>
        <p:spPr>
          <a:xfrm>
            <a:off x="3492500" y="3068638"/>
            <a:ext cx="5205413" cy="831850"/>
          </a:xfr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marL="0" indent="0"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Почему на другой стороне Земли люди не падают вниз?</a:t>
            </a:r>
            <a:endParaRPr lang="ru-RU" sz="2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24300" y="1989138"/>
            <a:ext cx="4084638" cy="40005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Помогите Лене ответить на вопрос:</a:t>
            </a:r>
          </a:p>
        </p:txBody>
      </p:sp>
      <p:pic>
        <p:nvPicPr>
          <p:cNvPr id="9" name="Рисунок 8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1785926"/>
            <a:ext cx="2530466" cy="2435237"/>
          </a:xfrm>
          <a:prstGeom prst="rect">
            <a:avLst/>
          </a:prstGeom>
          <a:ln>
            <a:solidFill>
              <a:srgbClr val="FFC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684213" y="4581525"/>
            <a:ext cx="7920037" cy="157003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Люди не падают вниз на другой стороне Земли, так как Земля их притягивает. Они не замечают, что ходят вверх ногами. Вниз – это направление к земле, а вверх – от земли.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8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6" descr="Большие смайлики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45497" y="1705941"/>
            <a:ext cx="2225158" cy="20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8" descr="Большие смайли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87996" y="1409612"/>
            <a:ext cx="2071693" cy="2225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2" descr="Большие смайлики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3372" y="1777378"/>
            <a:ext cx="1941249" cy="1785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673344" y="3991956"/>
            <a:ext cx="235743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>
                <a:solidFill>
                  <a:srgbClr val="FF0000"/>
                </a:solidFill>
                <a:latin typeface="Constantia" pitchFamily="18" charset="0"/>
              </a:rPr>
              <a:t>Отлично усвоил </a:t>
            </a:r>
            <a:br>
              <a:rPr lang="ru-RU" sz="2800" b="1" dirty="0">
                <a:solidFill>
                  <a:srgbClr val="FF0000"/>
                </a:solidFill>
                <a:latin typeface="Constantia" pitchFamily="18" charset="0"/>
              </a:rPr>
            </a:br>
            <a:r>
              <a:rPr lang="ru-RU" sz="2800" b="1" dirty="0">
                <a:solidFill>
                  <a:srgbClr val="FF0000"/>
                </a:solidFill>
                <a:latin typeface="Constantia" pitchFamily="18" charset="0"/>
              </a:rPr>
              <a:t>тему урока.</a:t>
            </a:r>
            <a:endParaRPr lang="ru-RU" sz="2800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3673740" y="4063394"/>
            <a:ext cx="2143125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>
                <a:solidFill>
                  <a:srgbClr val="FF0000"/>
                </a:solidFill>
                <a:latin typeface="Constantia" pitchFamily="18" charset="0"/>
              </a:rPr>
              <a:t>Не всё было </a:t>
            </a:r>
            <a:br>
              <a:rPr lang="ru-RU" sz="2800" b="1" dirty="0">
                <a:solidFill>
                  <a:srgbClr val="FF0000"/>
                </a:solidFill>
                <a:latin typeface="Constantia" pitchFamily="18" charset="0"/>
              </a:rPr>
            </a:br>
            <a:r>
              <a:rPr lang="ru-RU" sz="2800" b="1" dirty="0">
                <a:solidFill>
                  <a:srgbClr val="FF0000"/>
                </a:solidFill>
                <a:latin typeface="Constantia" pitchFamily="18" charset="0"/>
              </a:rPr>
              <a:t>понятно.</a:t>
            </a:r>
            <a:endParaRPr lang="ru-RU" sz="2800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6531260" y="3991956"/>
            <a:ext cx="1928812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>
                <a:solidFill>
                  <a:srgbClr val="FF0000"/>
                </a:solidFill>
                <a:latin typeface="Constantia" pitchFamily="18" charset="0"/>
              </a:rPr>
              <a:t>Ничего не </a:t>
            </a:r>
            <a:br>
              <a:rPr lang="ru-RU" sz="2800" b="1" dirty="0">
                <a:solidFill>
                  <a:srgbClr val="FF0000"/>
                </a:solidFill>
                <a:latin typeface="Constantia" pitchFamily="18" charset="0"/>
              </a:rPr>
            </a:br>
            <a:r>
              <a:rPr lang="ru-RU" sz="2800" b="1" dirty="0">
                <a:solidFill>
                  <a:srgbClr val="FF0000"/>
                </a:solidFill>
                <a:latin typeface="Constantia" pitchFamily="18" charset="0"/>
              </a:rPr>
              <a:t>понял.</a:t>
            </a:r>
            <a:endParaRPr lang="ru-RU" sz="2800" dirty="0">
              <a:solidFill>
                <a:srgbClr val="FF0000"/>
              </a:solidFill>
              <a:latin typeface="Constantia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Другая 26">
      <a:dk1>
        <a:sysClr val="windowText" lastClr="000000"/>
      </a:dk1>
      <a:lt1>
        <a:sysClr val="window" lastClr="FFFFFF"/>
      </a:lt1>
      <a:dk2>
        <a:srgbClr val="4E5B6F"/>
      </a:dk2>
      <a:lt2>
        <a:srgbClr val="60B5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74</TotalTime>
  <Words>323</Words>
  <Application>Microsoft Office PowerPoint</Application>
  <PresentationFormat>Экран (4:3)</PresentationFormat>
  <Paragraphs>47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Аспект</vt:lpstr>
      <vt:lpstr>Слайд 1</vt:lpstr>
      <vt:lpstr>Слайд 2</vt:lpstr>
      <vt:lpstr>Слайд 3</vt:lpstr>
      <vt:lpstr>Слайд 4</vt:lpstr>
      <vt:lpstr>Что будет, если раскрутить?  А что будет, если отпустить руки?</vt:lpstr>
      <vt:lpstr>Слайд 6</vt:lpstr>
      <vt:lpstr>Совместное открытие знаний</vt:lpstr>
      <vt:lpstr>Применяем знания</vt:lpstr>
      <vt:lpstr>Слайд 9</vt:lpstr>
    </vt:vector>
  </TitlesOfParts>
  <Company>Workgroop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Катерина</dc:creator>
  <cp:lastModifiedBy>ss</cp:lastModifiedBy>
  <cp:revision>9</cp:revision>
  <dcterms:created xsi:type="dcterms:W3CDTF">2013-10-14T16:29:26Z</dcterms:created>
  <dcterms:modified xsi:type="dcterms:W3CDTF">2013-10-16T12:37:24Z</dcterms:modified>
</cp:coreProperties>
</file>