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8" r:id="rId5"/>
    <p:sldId id="259" r:id="rId6"/>
    <p:sldId id="257" r:id="rId7"/>
    <p:sldId id="260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7BB47-FA9B-47EB-8C82-AD997C4A76EC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3B45765-BA48-431E-B593-E195ADA4FEB1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За 3</a:t>
          </a:r>
          <a:r>
            <a:rPr lang="en-US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D </a:t>
          </a:r>
          <a:r>
            <a:rPr lang="ru-RU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технологиями будущее! </a:t>
          </a:r>
          <a:endParaRPr lang="ru-RU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0E47BBC-BA40-4119-A10A-D4BD0E7B6E63}" type="parTrans" cxnId="{DC2E26FC-EA2D-40D5-9FC0-02703EABF870}">
      <dgm:prSet/>
      <dgm:spPr/>
      <dgm:t>
        <a:bodyPr/>
        <a:lstStyle/>
        <a:p>
          <a:endParaRPr lang="ru-RU"/>
        </a:p>
      </dgm:t>
    </dgm:pt>
    <dgm:pt modelId="{5945FC9B-9ACF-4DD7-9F21-6667060A1361}" type="sibTrans" cxnId="{DC2E26FC-EA2D-40D5-9FC0-02703EABF870}">
      <dgm:prSet/>
      <dgm:spPr/>
      <dgm:t>
        <a:bodyPr/>
        <a:lstStyle/>
        <a:p>
          <a:endParaRPr lang="ru-RU"/>
        </a:p>
      </dgm:t>
    </dgm:pt>
    <dgm:pt modelId="{298B9E94-DB85-4AFE-87E4-4FF8CC1C768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3</a:t>
          </a:r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D </a:t>
          </a:r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фильмы с каждым днем все популярней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D330099-5354-4D70-A5FA-C40AED06DF2B}" type="parTrans" cxnId="{FF592FEC-1108-464D-AB62-2A7F45C412E9}">
      <dgm:prSet/>
      <dgm:spPr/>
      <dgm:t>
        <a:bodyPr/>
        <a:lstStyle/>
        <a:p>
          <a:endParaRPr lang="ru-RU"/>
        </a:p>
      </dgm:t>
    </dgm:pt>
    <dgm:pt modelId="{7B346B5B-A084-449B-ABDE-D751CA783373}" type="sibTrans" cxnId="{FF592FEC-1108-464D-AB62-2A7F45C412E9}">
      <dgm:prSet/>
      <dgm:spPr/>
      <dgm:t>
        <a:bodyPr/>
        <a:lstStyle/>
        <a:p>
          <a:endParaRPr lang="ru-RU"/>
        </a:p>
      </dgm:t>
    </dgm:pt>
    <dgm:pt modelId="{B837D92A-9F14-4448-A71E-363605AD534B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3</a:t>
          </a:r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D </a:t>
          </a:r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очки не оказывают негативное влияние на глаза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85D2584-5E59-4B82-88C1-DFAC559BA94F}" type="parTrans" cxnId="{4135F387-337F-4114-9E90-DC2D22750EB2}">
      <dgm:prSet/>
      <dgm:spPr/>
      <dgm:t>
        <a:bodyPr/>
        <a:lstStyle/>
        <a:p>
          <a:endParaRPr lang="ru-RU"/>
        </a:p>
      </dgm:t>
    </dgm:pt>
    <dgm:pt modelId="{5732D552-E340-423B-86E1-20F227022049}" type="sibTrans" cxnId="{4135F387-337F-4114-9E90-DC2D22750EB2}">
      <dgm:prSet/>
      <dgm:spPr/>
      <dgm:t>
        <a:bodyPr/>
        <a:lstStyle/>
        <a:p>
          <a:endParaRPr lang="ru-RU"/>
        </a:p>
      </dgm:t>
    </dgm:pt>
    <dgm:pt modelId="{9D61391F-3754-4BF9-9716-9DBE601F180B}" type="pres">
      <dgm:prSet presAssocID="{1BD7BB47-FA9B-47EB-8C82-AD997C4A76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6BE064-5A1E-4B0B-8CD0-EADF8567D9C6}" type="pres">
      <dgm:prSet presAssocID="{E3B45765-BA48-431E-B593-E195ADA4FEB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F4DEE-416C-45E9-B5B3-7304B88FB266}" type="pres">
      <dgm:prSet presAssocID="{5945FC9B-9ACF-4DD7-9F21-6667060A1361}" presName="spacer" presStyleCnt="0"/>
      <dgm:spPr/>
    </dgm:pt>
    <dgm:pt modelId="{FC244550-82F7-4A10-B6A7-DEA594E87175}" type="pres">
      <dgm:prSet presAssocID="{298B9E94-DB85-4AFE-87E4-4FF8CC1C768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24D7-BEBC-490D-A6DC-B579E496F9FB}" type="pres">
      <dgm:prSet presAssocID="{7B346B5B-A084-449B-ABDE-D751CA783373}" presName="spacer" presStyleCnt="0"/>
      <dgm:spPr/>
    </dgm:pt>
    <dgm:pt modelId="{DE78EFA0-6E5C-4B01-9AA0-647252D7E3C4}" type="pres">
      <dgm:prSet presAssocID="{B837D92A-9F14-4448-A71E-363605AD53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D15A0B-C038-4607-9802-BB2873C7DEB6}" type="presOf" srcId="{B837D92A-9F14-4448-A71E-363605AD534B}" destId="{DE78EFA0-6E5C-4B01-9AA0-647252D7E3C4}" srcOrd="0" destOrd="0" presId="urn:microsoft.com/office/officeart/2005/8/layout/vList2"/>
    <dgm:cxn modelId="{65EFCF89-497E-4962-ADFD-A7A9B10DC7A9}" type="presOf" srcId="{E3B45765-BA48-431E-B593-E195ADA4FEB1}" destId="{066BE064-5A1E-4B0B-8CD0-EADF8567D9C6}" srcOrd="0" destOrd="0" presId="urn:microsoft.com/office/officeart/2005/8/layout/vList2"/>
    <dgm:cxn modelId="{DC2E26FC-EA2D-40D5-9FC0-02703EABF870}" srcId="{1BD7BB47-FA9B-47EB-8C82-AD997C4A76EC}" destId="{E3B45765-BA48-431E-B593-E195ADA4FEB1}" srcOrd="0" destOrd="0" parTransId="{20E47BBC-BA40-4119-A10A-D4BD0E7B6E63}" sibTransId="{5945FC9B-9ACF-4DD7-9F21-6667060A1361}"/>
    <dgm:cxn modelId="{95E18A90-DC4E-496F-B66A-61DE73CBBA83}" type="presOf" srcId="{298B9E94-DB85-4AFE-87E4-4FF8CC1C7682}" destId="{FC244550-82F7-4A10-B6A7-DEA594E87175}" srcOrd="0" destOrd="0" presId="urn:microsoft.com/office/officeart/2005/8/layout/vList2"/>
    <dgm:cxn modelId="{FF592FEC-1108-464D-AB62-2A7F45C412E9}" srcId="{1BD7BB47-FA9B-47EB-8C82-AD997C4A76EC}" destId="{298B9E94-DB85-4AFE-87E4-4FF8CC1C7682}" srcOrd="1" destOrd="0" parTransId="{0D330099-5354-4D70-A5FA-C40AED06DF2B}" sibTransId="{7B346B5B-A084-449B-ABDE-D751CA783373}"/>
    <dgm:cxn modelId="{4135F387-337F-4114-9E90-DC2D22750EB2}" srcId="{1BD7BB47-FA9B-47EB-8C82-AD997C4A76EC}" destId="{B837D92A-9F14-4448-A71E-363605AD534B}" srcOrd="2" destOrd="0" parTransId="{585D2584-5E59-4B82-88C1-DFAC559BA94F}" sibTransId="{5732D552-E340-423B-86E1-20F227022049}"/>
    <dgm:cxn modelId="{4C7082FB-EB59-4903-B35E-860951BC58FA}" type="presOf" srcId="{1BD7BB47-FA9B-47EB-8C82-AD997C4A76EC}" destId="{9D61391F-3754-4BF9-9716-9DBE601F180B}" srcOrd="0" destOrd="0" presId="urn:microsoft.com/office/officeart/2005/8/layout/vList2"/>
    <dgm:cxn modelId="{D86CC899-4C06-42A2-B2E9-29DF669B244D}" type="presParOf" srcId="{9D61391F-3754-4BF9-9716-9DBE601F180B}" destId="{066BE064-5A1E-4B0B-8CD0-EADF8567D9C6}" srcOrd="0" destOrd="0" presId="urn:microsoft.com/office/officeart/2005/8/layout/vList2"/>
    <dgm:cxn modelId="{A6A0D4F4-9935-4CF6-A536-ABFD22BFBE58}" type="presParOf" srcId="{9D61391F-3754-4BF9-9716-9DBE601F180B}" destId="{D34F4DEE-416C-45E9-B5B3-7304B88FB266}" srcOrd="1" destOrd="0" presId="urn:microsoft.com/office/officeart/2005/8/layout/vList2"/>
    <dgm:cxn modelId="{AD9F5237-8831-4BAC-B6A1-030D4B77A380}" type="presParOf" srcId="{9D61391F-3754-4BF9-9716-9DBE601F180B}" destId="{FC244550-82F7-4A10-B6A7-DEA594E87175}" srcOrd="2" destOrd="0" presId="urn:microsoft.com/office/officeart/2005/8/layout/vList2"/>
    <dgm:cxn modelId="{0383F1FA-CCA6-4798-ADEA-0C087BB26082}" type="presParOf" srcId="{9D61391F-3754-4BF9-9716-9DBE601F180B}" destId="{598C24D7-BEBC-490D-A6DC-B579E496F9FB}" srcOrd="3" destOrd="0" presId="urn:microsoft.com/office/officeart/2005/8/layout/vList2"/>
    <dgm:cxn modelId="{70CC196E-E076-4F4E-98A8-5E5A30BE0FF9}" type="presParOf" srcId="{9D61391F-3754-4BF9-9716-9DBE601F180B}" destId="{DE78EFA0-6E5C-4B01-9AA0-647252D7E3C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6BE064-5A1E-4B0B-8CD0-EADF8567D9C6}">
      <dsp:nvSpPr>
        <dsp:cNvPr id="0" name=""/>
        <dsp:cNvSpPr/>
      </dsp:nvSpPr>
      <dsp:spPr>
        <a:xfrm>
          <a:off x="0" y="33032"/>
          <a:ext cx="6096000" cy="1271205"/>
        </a:xfrm>
        <a:prstGeom prst="roundRect">
          <a:avLst/>
        </a:prstGeom>
        <a:solidFill>
          <a:srgbClr val="FFFF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За 3</a:t>
          </a:r>
          <a:r>
            <a:rPr lang="en-US" sz="32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D </a:t>
          </a:r>
          <a:r>
            <a:rPr lang="ru-RU" sz="32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технологиями будущее! </a:t>
          </a:r>
          <a:endParaRPr lang="ru-RU" sz="32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33032"/>
        <a:ext cx="6096000" cy="1271205"/>
      </dsp:txXfrm>
    </dsp:sp>
    <dsp:sp modelId="{FC244550-82F7-4A10-B6A7-DEA594E87175}">
      <dsp:nvSpPr>
        <dsp:cNvPr id="0" name=""/>
        <dsp:cNvSpPr/>
      </dsp:nvSpPr>
      <dsp:spPr>
        <a:xfrm>
          <a:off x="0" y="1396397"/>
          <a:ext cx="6096000" cy="1271205"/>
        </a:xfrm>
        <a:prstGeom prst="roundRect">
          <a:avLst/>
        </a:prstGeom>
        <a:solidFill>
          <a:srgbClr val="00B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3</a:t>
          </a:r>
          <a:r>
            <a:rPr lang="en-US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D </a:t>
          </a:r>
          <a:r>
            <a:rPr lang="ru-RU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фильмы с каждым днем все популярней</a:t>
          </a:r>
          <a:endParaRPr lang="ru-RU" sz="3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1396397"/>
        <a:ext cx="6096000" cy="1271205"/>
      </dsp:txXfrm>
    </dsp:sp>
    <dsp:sp modelId="{DE78EFA0-6E5C-4B01-9AA0-647252D7E3C4}">
      <dsp:nvSpPr>
        <dsp:cNvPr id="0" name=""/>
        <dsp:cNvSpPr/>
      </dsp:nvSpPr>
      <dsp:spPr>
        <a:xfrm>
          <a:off x="0" y="2759762"/>
          <a:ext cx="6096000" cy="1271205"/>
        </a:xfrm>
        <a:prstGeom prst="roundRect">
          <a:avLst/>
        </a:prstGeom>
        <a:solidFill>
          <a:srgbClr val="00B0F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3</a:t>
          </a:r>
          <a:r>
            <a:rPr lang="en-US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D </a:t>
          </a:r>
          <a:r>
            <a:rPr lang="ru-RU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очки не оказывают негативное влияние на глаза</a:t>
          </a:r>
          <a:endParaRPr lang="ru-RU" sz="3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2759762"/>
        <a:ext cx="6096000" cy="1271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0B18-B6F6-403E-8E10-A3E1BE43A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3C6E1-AFA7-4DEB-AAED-A5A96FD67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A85C6-AA8E-4D30-9FC0-038210823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04ACD-3B9E-4BCB-88FE-B158CFABD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03BE7-CB17-4F1B-8D10-CC3DD904E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F2FE4-395B-4623-8AC9-DC465F886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1314A-373F-4C2E-84A8-21C90EC1F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6F406-EC9D-4EBB-A2BF-156FCAA87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0EA2B-1EDF-4814-9A0D-08F96D397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C7D35-7B9F-4548-A664-367B8C944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D0F4-3E88-46D4-A8BE-44694FBB7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6D8AFA3B-5A9B-4725-BA9E-15354BBB5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Технология 3 </a:t>
            </a:r>
            <a:r>
              <a:rPr lang="en-US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  <a:endParaRPr lang="ru-RU" sz="72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533400"/>
            <a:ext cx="850112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Вывод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2643182"/>
            <a:ext cx="2530096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5" name="Схема 4"/>
          <p:cNvGraphicFramePr/>
          <p:nvPr/>
        </p:nvGraphicFramePr>
        <p:xfrm>
          <a:off x="0" y="15716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w\Desktop\проект\DSC016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381002"/>
            <a:ext cx="4643470" cy="61912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aw\Desktop\проект\DSC016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000240"/>
            <a:ext cx="5143504" cy="3857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099" name="Picture 3" descr="C:\Users\jaw\Desktop\проект\SL3745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071678"/>
            <a:ext cx="4769560" cy="357717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1184273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Поиск информации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3857628"/>
            <a:ext cx="5143536" cy="22860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 такое 3 </a:t>
            </a:r>
            <a:r>
              <a:rPr lang="en-US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 ?</a:t>
            </a:r>
            <a:endParaRPr lang="ru-RU" sz="7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214554"/>
            <a:ext cx="7286676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FF0000"/>
                </a:solidFill>
              </a:rPr>
              <a:t>3 </a:t>
            </a:r>
            <a:r>
              <a:rPr lang="en-US" sz="2400" b="1" dirty="0">
                <a:solidFill>
                  <a:srgbClr val="FF0000"/>
                </a:solidFill>
              </a:rPr>
              <a:t>D – </a:t>
            </a:r>
            <a:r>
              <a:rPr lang="ru-RU" sz="2400" b="1" dirty="0">
                <a:solidFill>
                  <a:srgbClr val="FF0000"/>
                </a:solidFill>
              </a:rPr>
              <a:t> это один из разделов компьютерной графики, позволяющей при помощи специального  оборудования и приемов усиливает глубину восприятия фильма.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История 3</a:t>
            </a:r>
            <a:r>
              <a:rPr lang="en-US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  <a:endParaRPr lang="ru-RU" sz="72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933056"/>
            <a:ext cx="3168352" cy="20313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Изобрел стереоскоп Чарльз </a:t>
            </a:r>
            <a:r>
              <a:rPr lang="ru-RU" b="1" dirty="0" err="1">
                <a:solidFill>
                  <a:srgbClr val="FF0000"/>
                </a:solidFill>
              </a:rPr>
              <a:t>Уитстон</a:t>
            </a:r>
            <a:r>
              <a:rPr lang="ru-RU" b="1" dirty="0">
                <a:solidFill>
                  <a:srgbClr val="FF0000"/>
                </a:solidFill>
              </a:rPr>
              <a:t>, а примерно в 1833 году и сразу же представил свое изобретение на Лондонской научной конференции.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556792"/>
            <a:ext cx="1728192" cy="23873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916832"/>
            <a:ext cx="3600400" cy="1984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220072" y="3861048"/>
            <a:ext cx="244827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Стереоскоп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365104"/>
            <a:ext cx="3456384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Первые публичные стереофильмы для массового просмотра появились в начале 20-х годов прошлого века.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Принцип работы очков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8195" name="Picture 2" descr="http://www.newprezentator.ru/docimg/3d_anagl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085975"/>
            <a:ext cx="56165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Первые фильм 3</a:t>
            </a: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  <a:endParaRPr lang="ru-RU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071678"/>
            <a:ext cx="7215238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</a:rPr>
              <a:t>Считается, что первым стереофильмом, демонстрировавшимся публично в коммерческом порядке, была кинолента "Сила Любви", представленная в </a:t>
            </a:r>
            <a:r>
              <a:rPr lang="ru-RU" b="1" dirty="0" err="1">
                <a:solidFill>
                  <a:srgbClr val="FF0000"/>
                </a:solidFill>
              </a:rPr>
              <a:t>в</a:t>
            </a:r>
            <a:r>
              <a:rPr lang="ru-RU" b="1" dirty="0">
                <a:solidFill>
                  <a:srgbClr val="FF0000"/>
                </a:solidFill>
              </a:rPr>
              <a:t> Лос-Анджелесе  27 сентября 1922 года."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143248"/>
            <a:ext cx="4467604" cy="2525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</a:t>
            </a: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</a:t>
            </a:r>
            <a:r>
              <a:rPr lang="ru-RU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сейчас</a:t>
            </a: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714375" y="5072063"/>
            <a:ext cx="2871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Ледниковый период - 3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928802"/>
            <a:ext cx="2095500" cy="29813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143116"/>
            <a:ext cx="1905000" cy="27336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246" name="Прямоугольник 7"/>
          <p:cNvSpPr>
            <a:spLocks noChangeArrowheads="1"/>
          </p:cNvSpPr>
          <p:nvPr/>
        </p:nvSpPr>
        <p:spPr bwMode="auto">
          <a:xfrm>
            <a:off x="3857625" y="4929188"/>
            <a:ext cx="1001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Аватар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214554"/>
            <a:ext cx="3428997" cy="25717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248" name="Прямоугольник 9"/>
          <p:cNvSpPr>
            <a:spLocks noChangeArrowheads="1"/>
          </p:cNvSpPr>
          <p:nvPr/>
        </p:nvSpPr>
        <p:spPr bwMode="auto">
          <a:xfrm>
            <a:off x="5715000" y="4929188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Кунг-фу Панда - 3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533400"/>
            <a:ext cx="850112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Вредны ли очки 3 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D?</a:t>
            </a:r>
            <a:endParaRPr lang="ru-RU" sz="5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1952625"/>
            <a:ext cx="3857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124</TotalTime>
  <Words>147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Tahoma</vt:lpstr>
      <vt:lpstr>Calibri</vt:lpstr>
      <vt:lpstr>10069046</vt:lpstr>
      <vt:lpstr>Технология 3 D</vt:lpstr>
      <vt:lpstr>Слайд 2</vt:lpstr>
      <vt:lpstr>Поиск информации</vt:lpstr>
      <vt:lpstr>Что такое 3 D ?</vt:lpstr>
      <vt:lpstr>История 3D</vt:lpstr>
      <vt:lpstr>Принцип работы очков</vt:lpstr>
      <vt:lpstr>Первые фильм 3D</vt:lpstr>
      <vt:lpstr>3D сейчас</vt:lpstr>
      <vt:lpstr>Вредны ли очки 3 D?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Ирина</cp:lastModifiedBy>
  <cp:revision>27</cp:revision>
  <dcterms:created xsi:type="dcterms:W3CDTF">2011-09-19T18:11:07Z</dcterms:created>
  <dcterms:modified xsi:type="dcterms:W3CDTF">2013-10-17T11:02:47Z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