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2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476672"/>
            <a:ext cx="3888431" cy="1470025"/>
          </a:xfrm>
        </p:spPr>
        <p:txBody>
          <a:bodyPr/>
          <a:lstStyle/>
          <a:p>
            <a:pPr algn="ctr"/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«Школа ангелов природы»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725144"/>
            <a:ext cx="2984376" cy="1248544"/>
          </a:xfrm>
        </p:spPr>
        <p:txBody>
          <a:bodyPr>
            <a:noAutofit/>
          </a:bodyPr>
          <a:lstStyle/>
          <a:p>
            <a:pPr algn="l"/>
            <a:r>
              <a:rPr lang="ru-RU" sz="1100" i="1" dirty="0">
                <a:solidFill>
                  <a:schemeClr val="tx2">
                    <a:lumMod val="75000"/>
                  </a:schemeClr>
                </a:solidFill>
              </a:rPr>
              <a:t>Романова Ольга Николаевна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1100" i="1" dirty="0">
                <a:solidFill>
                  <a:schemeClr val="tx2">
                    <a:lumMod val="75000"/>
                  </a:schemeClr>
                </a:solidFill>
              </a:rPr>
              <a:t>старший преподаватель </a:t>
            </a:r>
            <a:r>
              <a:rPr lang="ru-RU" sz="1100" i="1" dirty="0" smtClean="0">
                <a:solidFill>
                  <a:schemeClr val="tx2">
                    <a:lumMod val="75000"/>
                  </a:schemeClr>
                </a:solidFill>
              </a:rPr>
              <a:t>кафедры </a:t>
            </a:r>
            <a:r>
              <a:rPr lang="ru-RU" sz="1100" i="1" dirty="0">
                <a:solidFill>
                  <a:schemeClr val="tx2">
                    <a:lumMod val="75000"/>
                  </a:schemeClr>
                </a:solidFill>
              </a:rPr>
              <a:t>педагогики и психологии ГАОУ АО ДПО «Астраханский институт повышения квалификации и переподготовки»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ru-RU" sz="1400" dirty="0"/>
          </a:p>
        </p:txBody>
      </p:sp>
      <p:pic>
        <p:nvPicPr>
          <p:cNvPr id="1026" name="Picture 2" descr="E:\Мои рисунки\прир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696411" cy="554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95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340768"/>
            <a:ext cx="53389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Миссия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Школы ангелов природы»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717032"/>
            <a:ext cx="5904656" cy="240913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-экологическое воспитание обучающихся, </a:t>
            </a:r>
            <a:r>
              <a:rPr lang="ru-RU" dirty="0"/>
              <a:t>формирование </a:t>
            </a:r>
            <a:r>
              <a:rPr lang="ru-RU" dirty="0" smtClean="0"/>
              <a:t> исследовательского </a:t>
            </a:r>
            <a:r>
              <a:rPr lang="ru-RU" dirty="0"/>
              <a:t>поведения и ответственного отношения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к природе </a:t>
            </a:r>
            <a:r>
              <a:rPr lang="ru-RU" dirty="0"/>
              <a:t>и своей </a:t>
            </a:r>
            <a:r>
              <a:rPr lang="ru-RU" dirty="0" smtClean="0"/>
              <a:t>жизни.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323331" cy="4218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625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Почему именно Ангелы природы?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138737" cy="49251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 smtClean="0"/>
              <a:t>А́нгел</a:t>
            </a:r>
            <a:r>
              <a:rPr lang="ru-RU" dirty="0" smtClean="0"/>
              <a:t> </a:t>
            </a:r>
            <a:r>
              <a:rPr lang="ru-RU" dirty="0"/>
              <a:t>«вестник, посланец» — дух, выражающий волю Бога и обладающий сверхъестественными возможностями. По представлениям христиан, к каждому человеку с рождения для помощи ему в добрых делах и защиты от злых несчастий Бог приставляет особого ангела-хранителя. Кроме всего </a:t>
            </a:r>
            <a:r>
              <a:rPr lang="ru-RU" dirty="0" smtClean="0"/>
              <a:t>прочего образ </a:t>
            </a:r>
            <a:r>
              <a:rPr lang="ru-RU" dirty="0"/>
              <a:t>ангела присутствует во всех религиях, и всегда широко </a:t>
            </a:r>
            <a:r>
              <a:rPr lang="ru-RU" dirty="0" smtClean="0"/>
              <a:t>использовался </a:t>
            </a:r>
            <a:r>
              <a:rPr lang="ru-RU" dirty="0"/>
              <a:t>в мировом искусстве.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Мы </a:t>
            </a:r>
            <a:r>
              <a:rPr lang="ru-RU" dirty="0"/>
              <a:t>научим детей </a:t>
            </a:r>
            <a:r>
              <a:rPr lang="ru-RU" dirty="0" smtClean="0"/>
              <a:t>слышать </a:t>
            </a:r>
            <a:r>
              <a:rPr lang="ru-RU" dirty="0" smtClean="0"/>
              <a:t>голос природы и </a:t>
            </a:r>
            <a:r>
              <a:rPr lang="ru-RU" dirty="0"/>
              <a:t>следовать высоким идеалам духовно – нравственного экологического сознания. </a:t>
            </a:r>
          </a:p>
        </p:txBody>
      </p:sp>
      <p:pic>
        <p:nvPicPr>
          <p:cNvPr id="6146" name="Picture 2" descr="E:\Мои рисунки\ангелы природы\67521883_1291641591_1237330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298033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20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373387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«Школа ангелов природы» - это школа для детей, которые готовы посвятить свою жизнь изучению природы, охране окружающей среды, воплощению в жизнь идеалов гуманного и ответственного отношения к жизни на земле.</a:t>
            </a:r>
          </a:p>
          <a:p>
            <a:endParaRPr lang="ru-RU" dirty="0"/>
          </a:p>
        </p:txBody>
      </p:sp>
      <p:pic>
        <p:nvPicPr>
          <p:cNvPr id="3074" name="Picture 2" descr="E:\Pictures\зем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56992"/>
            <a:ext cx="5426090" cy="306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174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484784"/>
            <a:ext cx="5184576" cy="42415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Размышляя над </a:t>
            </a: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механизмами реализации 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ФГОС ОО, я </a:t>
            </a: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пришла к мнению, 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«Школа ангелов природы» необходима, как площадка реализации особой образовательной услуги, для детей с повышенным познавательным интересом в области естествознания и гражданского образования.</a:t>
            </a:r>
          </a:p>
          <a:p>
            <a:endParaRPr lang="ru-RU" dirty="0"/>
          </a:p>
        </p:txBody>
      </p:sp>
      <p:pic>
        <p:nvPicPr>
          <p:cNvPr id="5122" name="Picture 2" descr="E:\Мои рисунки\ангелы\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30961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865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Мои рисунки\ozero_sinyaya_glad_i_raduga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077072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Желаю ВСЕМ участникам конкурса удачи и успеха!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Победа достанется немногим, а смысл стратегии нового образования станет понятен ВСЕМ!!!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018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77</TotalTime>
  <Words>221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«Школа ангелов природы»</vt:lpstr>
      <vt:lpstr>Миссия  «Школы ангелов природы» </vt:lpstr>
      <vt:lpstr>Почему именно Ангелы природы?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«Школа ангелов природы»</dc:title>
  <cp:lastModifiedBy>User</cp:lastModifiedBy>
  <cp:revision>8</cp:revision>
  <dcterms:modified xsi:type="dcterms:W3CDTF">2013-10-09T09:57:58Z</dcterms:modified>
</cp:coreProperties>
</file>