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60"/>
  </p:normalViewPr>
  <p:slideViewPr>
    <p:cSldViewPr>
      <p:cViewPr>
        <p:scale>
          <a:sx n="69" d="100"/>
          <a:sy n="69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DAECF8-A51E-4FBC-9F00-A59764F7A5AD}" type="doc">
      <dgm:prSet loTypeId="urn:microsoft.com/office/officeart/2005/8/layout/matrix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1D1DEA-A805-4FE7-ABCC-CABA969FD88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подходы и методы </a:t>
          </a:r>
          <a:endParaRPr lang="fr-FR" sz="2800" dirty="0"/>
        </a:p>
      </dgm:t>
    </dgm:pt>
    <dgm:pt modelId="{CADB239F-EC37-4B9D-9E70-6B3D31CF1562}" type="parTrans" cxnId="{D133F618-926A-4634-8E03-76C3EB5C9894}">
      <dgm:prSet/>
      <dgm:spPr/>
      <dgm:t>
        <a:bodyPr/>
        <a:lstStyle/>
        <a:p>
          <a:endParaRPr lang="fr-FR"/>
        </a:p>
      </dgm:t>
    </dgm:pt>
    <dgm:pt modelId="{68233258-A009-4E5A-9284-728388972DA4}" type="sibTrans" cxnId="{D133F618-926A-4634-8E03-76C3EB5C9894}">
      <dgm:prSet/>
      <dgm:spPr/>
      <dgm:t>
        <a:bodyPr/>
        <a:lstStyle/>
        <a:p>
          <a:endParaRPr lang="fr-FR"/>
        </a:p>
      </dgm:t>
    </dgm:pt>
    <dgm:pt modelId="{069BA9B8-B852-4A06-8D55-AB704550DBE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лингвострановедческий</a:t>
          </a:r>
          <a:endParaRPr lang="fr-FR" sz="2800" dirty="0"/>
        </a:p>
      </dgm:t>
    </dgm:pt>
    <dgm:pt modelId="{94F645C7-3A28-4108-840C-ED66B56168C3}" type="parTrans" cxnId="{AEAE87CA-D2AB-4656-A018-6F8151155BB5}">
      <dgm:prSet/>
      <dgm:spPr/>
      <dgm:t>
        <a:bodyPr/>
        <a:lstStyle/>
        <a:p>
          <a:endParaRPr lang="fr-FR"/>
        </a:p>
      </dgm:t>
    </dgm:pt>
    <dgm:pt modelId="{6CE6F2A6-3C58-4855-A30D-7B29E5F4BFA8}" type="sibTrans" cxnId="{AEAE87CA-D2AB-4656-A018-6F8151155BB5}">
      <dgm:prSet/>
      <dgm:spPr/>
      <dgm:t>
        <a:bodyPr/>
        <a:lstStyle/>
        <a:p>
          <a:endParaRPr lang="fr-FR"/>
        </a:p>
      </dgm:t>
    </dgm:pt>
    <dgm:pt modelId="{62C25141-F681-4573-A952-5F08D20E542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развивающий</a:t>
          </a:r>
          <a:endParaRPr lang="fr-FR" sz="2800" dirty="0"/>
        </a:p>
      </dgm:t>
    </dgm:pt>
    <dgm:pt modelId="{D718A08F-DB00-401A-BAA4-B077069DBF3B}" type="parTrans" cxnId="{A6838565-3491-4A74-91B9-95FC4AEE759C}">
      <dgm:prSet/>
      <dgm:spPr/>
      <dgm:t>
        <a:bodyPr/>
        <a:lstStyle/>
        <a:p>
          <a:endParaRPr lang="fr-FR"/>
        </a:p>
      </dgm:t>
    </dgm:pt>
    <dgm:pt modelId="{2915872D-D0EC-48E0-9B72-6756B614F76B}" type="sibTrans" cxnId="{A6838565-3491-4A74-91B9-95FC4AEE759C}">
      <dgm:prSet/>
      <dgm:spPr/>
      <dgm:t>
        <a:bodyPr/>
        <a:lstStyle/>
        <a:p>
          <a:endParaRPr lang="fr-FR"/>
        </a:p>
      </dgm:t>
    </dgm:pt>
    <dgm:pt modelId="{A9951363-8F45-40D0-85B8-F546EC489DF4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коммуникативный</a:t>
          </a:r>
          <a:endParaRPr lang="fr-FR" sz="2800" dirty="0"/>
        </a:p>
      </dgm:t>
    </dgm:pt>
    <dgm:pt modelId="{BFDE9C07-1569-401C-AF26-8CC7CC13A0BA}" type="parTrans" cxnId="{12B1D7D2-CF2C-48CD-A374-F6751E1C8AF0}">
      <dgm:prSet/>
      <dgm:spPr/>
      <dgm:t>
        <a:bodyPr/>
        <a:lstStyle/>
        <a:p>
          <a:endParaRPr lang="fr-FR"/>
        </a:p>
      </dgm:t>
    </dgm:pt>
    <dgm:pt modelId="{EF21E5A6-ADF8-4A63-B73B-02C3C8BF10A8}" type="sibTrans" cxnId="{12B1D7D2-CF2C-48CD-A374-F6751E1C8AF0}">
      <dgm:prSet/>
      <dgm:spPr/>
      <dgm:t>
        <a:bodyPr/>
        <a:lstStyle/>
        <a:p>
          <a:endParaRPr lang="fr-FR"/>
        </a:p>
      </dgm:t>
    </dgm:pt>
    <dgm:pt modelId="{DDFEAAF9-677F-4144-9777-5EC50B95D45C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личностно -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деятельностный</a:t>
          </a:r>
          <a:endParaRPr lang="fr-FR" sz="2800" dirty="0" smtClean="0">
            <a:latin typeface="Times New Roman" pitchFamily="18" charset="0"/>
            <a:cs typeface="Times New Roman" pitchFamily="18" charset="0"/>
          </a:endParaRPr>
        </a:p>
        <a:p>
          <a:pPr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dirty="0"/>
        </a:p>
      </dgm:t>
    </dgm:pt>
    <dgm:pt modelId="{46A96438-603A-4BFC-B9CD-064A0D77BB99}" type="parTrans" cxnId="{23FEC991-A1D9-4269-98D9-93883D1FA6AE}">
      <dgm:prSet/>
      <dgm:spPr/>
      <dgm:t>
        <a:bodyPr/>
        <a:lstStyle/>
        <a:p>
          <a:endParaRPr lang="fr-FR"/>
        </a:p>
      </dgm:t>
    </dgm:pt>
    <dgm:pt modelId="{B0B04375-25AC-4ADE-80FE-DACB34C28F0D}" type="sibTrans" cxnId="{23FEC991-A1D9-4269-98D9-93883D1FA6AE}">
      <dgm:prSet/>
      <dgm:spPr/>
      <dgm:t>
        <a:bodyPr/>
        <a:lstStyle/>
        <a:p>
          <a:endParaRPr lang="fr-FR"/>
        </a:p>
      </dgm:t>
    </dgm:pt>
    <dgm:pt modelId="{887FC807-E1A8-43E1-ADD9-CCA4A1049CE3}" type="pres">
      <dgm:prSet presAssocID="{78DAECF8-A51E-4FBC-9F00-A59764F7A5A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3A7703E-CAFB-45EB-97D2-99F345321BF9}" type="pres">
      <dgm:prSet presAssocID="{78DAECF8-A51E-4FBC-9F00-A59764F7A5AD}" presName="matrix" presStyleCnt="0"/>
      <dgm:spPr/>
    </dgm:pt>
    <dgm:pt modelId="{4402A209-B2F3-46FC-AC27-E5D5A7A99E74}" type="pres">
      <dgm:prSet presAssocID="{78DAECF8-A51E-4FBC-9F00-A59764F7A5AD}" presName="tile1" presStyleLbl="node1" presStyleIdx="0" presStyleCnt="4" custScaleX="103571"/>
      <dgm:spPr/>
      <dgm:t>
        <a:bodyPr/>
        <a:lstStyle/>
        <a:p>
          <a:endParaRPr lang="fr-FR"/>
        </a:p>
      </dgm:t>
    </dgm:pt>
    <dgm:pt modelId="{0623FB04-040D-46D1-9DA0-67BE0598DDF1}" type="pres">
      <dgm:prSet presAssocID="{78DAECF8-A51E-4FBC-9F00-A59764F7A5A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612D96-14D7-4CD4-A5B2-2188AA562515}" type="pres">
      <dgm:prSet presAssocID="{78DAECF8-A51E-4FBC-9F00-A59764F7A5AD}" presName="tile2" presStyleLbl="node1" presStyleIdx="1" presStyleCnt="4"/>
      <dgm:spPr/>
      <dgm:t>
        <a:bodyPr/>
        <a:lstStyle/>
        <a:p>
          <a:endParaRPr lang="fr-FR"/>
        </a:p>
      </dgm:t>
    </dgm:pt>
    <dgm:pt modelId="{BF4784EE-4F67-4ED6-A0AD-6FEA3031F34D}" type="pres">
      <dgm:prSet presAssocID="{78DAECF8-A51E-4FBC-9F00-A59764F7A5A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3DD185-9EF6-4ED6-B14A-C509C4D2566E}" type="pres">
      <dgm:prSet presAssocID="{78DAECF8-A51E-4FBC-9F00-A59764F7A5AD}" presName="tile3" presStyleLbl="node1" presStyleIdx="2" presStyleCnt="4" custScaleX="105357"/>
      <dgm:spPr/>
      <dgm:t>
        <a:bodyPr/>
        <a:lstStyle/>
        <a:p>
          <a:endParaRPr lang="fr-FR"/>
        </a:p>
      </dgm:t>
    </dgm:pt>
    <dgm:pt modelId="{1F4B71D0-804D-4D31-8B94-9C734A3BF0F9}" type="pres">
      <dgm:prSet presAssocID="{78DAECF8-A51E-4FBC-9F00-A59764F7A5A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0F55F8-F725-414F-A937-A436CB1ADB39}" type="pres">
      <dgm:prSet presAssocID="{78DAECF8-A51E-4FBC-9F00-A59764F7A5AD}" presName="tile4" presStyleLbl="node1" presStyleIdx="3" presStyleCnt="4"/>
      <dgm:spPr/>
      <dgm:t>
        <a:bodyPr/>
        <a:lstStyle/>
        <a:p>
          <a:endParaRPr lang="fr-FR"/>
        </a:p>
      </dgm:t>
    </dgm:pt>
    <dgm:pt modelId="{D51E6EDC-0E47-4FFC-96F8-F65B1B85B690}" type="pres">
      <dgm:prSet presAssocID="{78DAECF8-A51E-4FBC-9F00-A59764F7A5A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67CFD0-5012-45F5-9095-B73E687E88DA}" type="pres">
      <dgm:prSet presAssocID="{78DAECF8-A51E-4FBC-9F00-A59764F7A5AD}" presName="centerTile" presStyleLbl="fgShp" presStyleIdx="0" presStyleCnt="1" custScaleX="122807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23FEC991-A1D9-4269-98D9-93883D1FA6AE}" srcId="{CB1D1DEA-A805-4FE7-ABCC-CABA969FD883}" destId="{DDFEAAF9-677F-4144-9777-5EC50B95D45C}" srcOrd="3" destOrd="0" parTransId="{46A96438-603A-4BFC-B9CD-064A0D77BB99}" sibTransId="{B0B04375-25AC-4ADE-80FE-DACB34C28F0D}"/>
    <dgm:cxn modelId="{03A0801D-CF1C-4DA2-9F9C-94803AD029E7}" type="presOf" srcId="{DDFEAAF9-677F-4144-9777-5EC50B95D45C}" destId="{D51E6EDC-0E47-4FFC-96F8-F65B1B85B690}" srcOrd="1" destOrd="0" presId="urn:microsoft.com/office/officeart/2005/8/layout/matrix1"/>
    <dgm:cxn modelId="{89E530AB-9158-4A82-B136-6AFE119A4AFD}" type="presOf" srcId="{069BA9B8-B852-4A06-8D55-AB704550DBE2}" destId="{0623FB04-040D-46D1-9DA0-67BE0598DDF1}" srcOrd="1" destOrd="0" presId="urn:microsoft.com/office/officeart/2005/8/layout/matrix1"/>
    <dgm:cxn modelId="{841483D8-7D28-429E-B080-2CFA9BB411B7}" type="presOf" srcId="{CB1D1DEA-A805-4FE7-ABCC-CABA969FD883}" destId="{0767CFD0-5012-45F5-9095-B73E687E88DA}" srcOrd="0" destOrd="0" presId="urn:microsoft.com/office/officeart/2005/8/layout/matrix1"/>
    <dgm:cxn modelId="{FB71EA74-3221-4155-B1BC-58CF3656E292}" type="presOf" srcId="{78DAECF8-A51E-4FBC-9F00-A59764F7A5AD}" destId="{887FC807-E1A8-43E1-ADD9-CCA4A1049CE3}" srcOrd="0" destOrd="0" presId="urn:microsoft.com/office/officeart/2005/8/layout/matrix1"/>
    <dgm:cxn modelId="{37D952EC-5A24-4898-B83B-4DE3AFD63397}" type="presOf" srcId="{A9951363-8F45-40D0-85B8-F546EC489DF4}" destId="{1F4B71D0-804D-4D31-8B94-9C734A3BF0F9}" srcOrd="1" destOrd="0" presId="urn:microsoft.com/office/officeart/2005/8/layout/matrix1"/>
    <dgm:cxn modelId="{D133F618-926A-4634-8E03-76C3EB5C9894}" srcId="{78DAECF8-A51E-4FBC-9F00-A59764F7A5AD}" destId="{CB1D1DEA-A805-4FE7-ABCC-CABA969FD883}" srcOrd="0" destOrd="0" parTransId="{CADB239F-EC37-4B9D-9E70-6B3D31CF1562}" sibTransId="{68233258-A009-4E5A-9284-728388972DA4}"/>
    <dgm:cxn modelId="{576E9263-7B4F-4683-9DC4-4A9B70BD658D}" type="presOf" srcId="{A9951363-8F45-40D0-85B8-F546EC489DF4}" destId="{D23DD185-9EF6-4ED6-B14A-C509C4D2566E}" srcOrd="0" destOrd="0" presId="urn:microsoft.com/office/officeart/2005/8/layout/matrix1"/>
    <dgm:cxn modelId="{12B1D7D2-CF2C-48CD-A374-F6751E1C8AF0}" srcId="{CB1D1DEA-A805-4FE7-ABCC-CABA969FD883}" destId="{A9951363-8F45-40D0-85B8-F546EC489DF4}" srcOrd="2" destOrd="0" parTransId="{BFDE9C07-1569-401C-AF26-8CC7CC13A0BA}" sibTransId="{EF21E5A6-ADF8-4A63-B73B-02C3C8BF10A8}"/>
    <dgm:cxn modelId="{56EF673D-E463-4418-A166-7404B04036B9}" type="presOf" srcId="{DDFEAAF9-677F-4144-9777-5EC50B95D45C}" destId="{B10F55F8-F725-414F-A937-A436CB1ADB39}" srcOrd="0" destOrd="0" presId="urn:microsoft.com/office/officeart/2005/8/layout/matrix1"/>
    <dgm:cxn modelId="{675E55B3-0C48-4ECF-AA49-3ED1FE560AFA}" type="presOf" srcId="{069BA9B8-B852-4A06-8D55-AB704550DBE2}" destId="{4402A209-B2F3-46FC-AC27-E5D5A7A99E74}" srcOrd="0" destOrd="0" presId="urn:microsoft.com/office/officeart/2005/8/layout/matrix1"/>
    <dgm:cxn modelId="{AEAE87CA-D2AB-4656-A018-6F8151155BB5}" srcId="{CB1D1DEA-A805-4FE7-ABCC-CABA969FD883}" destId="{069BA9B8-B852-4A06-8D55-AB704550DBE2}" srcOrd="0" destOrd="0" parTransId="{94F645C7-3A28-4108-840C-ED66B56168C3}" sibTransId="{6CE6F2A6-3C58-4855-A30D-7B29E5F4BFA8}"/>
    <dgm:cxn modelId="{4CA09F07-71E3-4FE9-9565-90FFA89FE8EA}" type="presOf" srcId="{62C25141-F681-4573-A952-5F08D20E5423}" destId="{03612D96-14D7-4CD4-A5B2-2188AA562515}" srcOrd="0" destOrd="0" presId="urn:microsoft.com/office/officeart/2005/8/layout/matrix1"/>
    <dgm:cxn modelId="{A6838565-3491-4A74-91B9-95FC4AEE759C}" srcId="{CB1D1DEA-A805-4FE7-ABCC-CABA969FD883}" destId="{62C25141-F681-4573-A952-5F08D20E5423}" srcOrd="1" destOrd="0" parTransId="{D718A08F-DB00-401A-BAA4-B077069DBF3B}" sibTransId="{2915872D-D0EC-48E0-9B72-6756B614F76B}"/>
    <dgm:cxn modelId="{40A9539E-1426-4A25-97FB-F49D0AFD84E7}" type="presOf" srcId="{62C25141-F681-4573-A952-5F08D20E5423}" destId="{BF4784EE-4F67-4ED6-A0AD-6FEA3031F34D}" srcOrd="1" destOrd="0" presId="urn:microsoft.com/office/officeart/2005/8/layout/matrix1"/>
    <dgm:cxn modelId="{E20C5C9A-6070-4CE2-AC8C-DBCC9B99327C}" type="presParOf" srcId="{887FC807-E1A8-43E1-ADD9-CCA4A1049CE3}" destId="{A3A7703E-CAFB-45EB-97D2-99F345321BF9}" srcOrd="0" destOrd="0" presId="urn:microsoft.com/office/officeart/2005/8/layout/matrix1"/>
    <dgm:cxn modelId="{DF477850-A8F2-41BB-BDB2-CAC88E8C2922}" type="presParOf" srcId="{A3A7703E-CAFB-45EB-97D2-99F345321BF9}" destId="{4402A209-B2F3-46FC-AC27-E5D5A7A99E74}" srcOrd="0" destOrd="0" presId="urn:microsoft.com/office/officeart/2005/8/layout/matrix1"/>
    <dgm:cxn modelId="{7899465C-73DE-44FD-979C-39BDD695FCAF}" type="presParOf" srcId="{A3A7703E-CAFB-45EB-97D2-99F345321BF9}" destId="{0623FB04-040D-46D1-9DA0-67BE0598DDF1}" srcOrd="1" destOrd="0" presId="urn:microsoft.com/office/officeart/2005/8/layout/matrix1"/>
    <dgm:cxn modelId="{0B32A1AC-AD0B-450B-B6BA-637C052A324E}" type="presParOf" srcId="{A3A7703E-CAFB-45EB-97D2-99F345321BF9}" destId="{03612D96-14D7-4CD4-A5B2-2188AA562515}" srcOrd="2" destOrd="0" presId="urn:microsoft.com/office/officeart/2005/8/layout/matrix1"/>
    <dgm:cxn modelId="{9D34F795-AB61-4535-AA25-AFCE8B78044A}" type="presParOf" srcId="{A3A7703E-CAFB-45EB-97D2-99F345321BF9}" destId="{BF4784EE-4F67-4ED6-A0AD-6FEA3031F34D}" srcOrd="3" destOrd="0" presId="urn:microsoft.com/office/officeart/2005/8/layout/matrix1"/>
    <dgm:cxn modelId="{2586F196-2ECA-4B11-B5C1-9CAC94521D1D}" type="presParOf" srcId="{A3A7703E-CAFB-45EB-97D2-99F345321BF9}" destId="{D23DD185-9EF6-4ED6-B14A-C509C4D2566E}" srcOrd="4" destOrd="0" presId="urn:microsoft.com/office/officeart/2005/8/layout/matrix1"/>
    <dgm:cxn modelId="{193BC02D-E6C2-4463-BEEA-E4C20D442B3C}" type="presParOf" srcId="{A3A7703E-CAFB-45EB-97D2-99F345321BF9}" destId="{1F4B71D0-804D-4D31-8B94-9C734A3BF0F9}" srcOrd="5" destOrd="0" presId="urn:microsoft.com/office/officeart/2005/8/layout/matrix1"/>
    <dgm:cxn modelId="{146E5833-CDBB-4F25-B1FD-8D0F55550074}" type="presParOf" srcId="{A3A7703E-CAFB-45EB-97D2-99F345321BF9}" destId="{B10F55F8-F725-414F-A937-A436CB1ADB39}" srcOrd="6" destOrd="0" presId="urn:microsoft.com/office/officeart/2005/8/layout/matrix1"/>
    <dgm:cxn modelId="{9731D0B9-B832-4028-B44A-B187CC67A27F}" type="presParOf" srcId="{A3A7703E-CAFB-45EB-97D2-99F345321BF9}" destId="{D51E6EDC-0E47-4FFC-96F8-F65B1B85B690}" srcOrd="7" destOrd="0" presId="urn:microsoft.com/office/officeart/2005/8/layout/matrix1"/>
    <dgm:cxn modelId="{2E95E053-B0CA-4BA3-87BD-F93934127041}" type="presParOf" srcId="{887FC807-E1A8-43E1-ADD9-CCA4A1049CE3}" destId="{0767CFD0-5012-45F5-9095-B73E687E88D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0D3858C-E4B5-4901-872A-CD0C4CE52936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D3AA17D-8F75-4348-ABEB-54A35E1F8C24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программированное обучение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E6FE5BBF-4538-4978-9F3B-318D50129949}" type="parTrans" cxnId="{23DC06B4-143F-41BF-A026-5ACC55B93E82}">
      <dgm:prSet/>
      <dgm:spPr/>
      <dgm:t>
        <a:bodyPr/>
        <a:lstStyle/>
        <a:p>
          <a:endParaRPr lang="fr-FR"/>
        </a:p>
      </dgm:t>
    </dgm:pt>
    <dgm:pt modelId="{281C9C9C-E1B3-45FB-9372-51163D19773C}" type="sibTrans" cxnId="{23DC06B4-143F-41BF-A026-5ACC55B93E82}">
      <dgm:prSet/>
      <dgm:spPr/>
      <dgm:t>
        <a:bodyPr/>
        <a:lstStyle/>
        <a:p>
          <a:endParaRPr lang="fr-FR"/>
        </a:p>
      </dgm:t>
    </dgm:pt>
    <dgm:pt modelId="{DB5679CB-822E-42AA-B296-4D50A04F0ECF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интеллектуальное обучение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591FD857-3025-46B7-8460-6F412EFAAFAF}" type="parTrans" cxnId="{69CA0B54-19ED-41A8-BE3D-1E50197D2119}">
      <dgm:prSet/>
      <dgm:spPr/>
      <dgm:t>
        <a:bodyPr/>
        <a:lstStyle/>
        <a:p>
          <a:endParaRPr lang="fr-FR"/>
        </a:p>
      </dgm:t>
    </dgm:pt>
    <dgm:pt modelId="{BB93D70D-9BC4-4EF6-8957-FDAB15609E1E}" type="sibTrans" cxnId="{69CA0B54-19ED-41A8-BE3D-1E50197D2119}">
      <dgm:prSet/>
      <dgm:spPr/>
      <dgm:t>
        <a:bodyPr/>
        <a:lstStyle/>
        <a:p>
          <a:endParaRPr lang="fr-FR"/>
        </a:p>
      </dgm:t>
    </dgm:pt>
    <dgm:pt modelId="{A2730B83-0248-4677-970E-9AAAC91A96D2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мультимедиа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48BB4126-A8C5-4516-B6D7-A5227AE14DE7}" type="parTrans" cxnId="{E242C6AE-81B1-4CCC-BC62-FDCB063496EC}">
      <dgm:prSet/>
      <dgm:spPr/>
      <dgm:t>
        <a:bodyPr/>
        <a:lstStyle/>
        <a:p>
          <a:endParaRPr lang="fr-FR"/>
        </a:p>
      </dgm:t>
    </dgm:pt>
    <dgm:pt modelId="{F5D1E818-B66B-4FC4-8D58-6E88C6C4F7A3}" type="sibTrans" cxnId="{E242C6AE-81B1-4CCC-BC62-FDCB063496EC}">
      <dgm:prSet/>
      <dgm:spPr/>
      <dgm:t>
        <a:bodyPr/>
        <a:lstStyle/>
        <a:p>
          <a:endParaRPr lang="fr-FR"/>
        </a:p>
      </dgm:t>
    </dgm:pt>
    <dgm:pt modelId="{AC28F931-A658-4FBF-851F-DC21F4136409}">
      <dgm:prSet custT="1"/>
      <dgm:spPr/>
      <dgm:t>
        <a:bodyPr/>
        <a:lstStyle/>
        <a:p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имитационное обучение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F93DC6E0-A75A-4D09-B3E1-AF0F6A52A372}" type="parTrans" cxnId="{6DDCF43E-3CCA-402A-AC92-5634ACBEABA2}">
      <dgm:prSet/>
      <dgm:spPr/>
      <dgm:t>
        <a:bodyPr/>
        <a:lstStyle/>
        <a:p>
          <a:endParaRPr lang="fr-FR"/>
        </a:p>
      </dgm:t>
    </dgm:pt>
    <dgm:pt modelId="{81B3DE66-E801-4F95-84C6-8C41B90245E6}" type="sibTrans" cxnId="{6DDCF43E-3CCA-402A-AC92-5634ACBEABA2}">
      <dgm:prSet/>
      <dgm:spPr/>
      <dgm:t>
        <a:bodyPr/>
        <a:lstStyle/>
        <a:p>
          <a:endParaRPr lang="fr-FR"/>
        </a:p>
      </dgm:t>
    </dgm:pt>
    <dgm:pt modelId="{FE903A5B-D9EA-499D-B2FB-482A23EEDB5C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демонстрации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C08A1441-0B14-43C6-8960-1FB7A1510BA5}" type="parTrans" cxnId="{2F20FD38-4506-492D-9CCE-57745068822A}">
      <dgm:prSet/>
      <dgm:spPr/>
      <dgm:t>
        <a:bodyPr/>
        <a:lstStyle/>
        <a:p>
          <a:endParaRPr lang="fr-FR"/>
        </a:p>
      </dgm:t>
    </dgm:pt>
    <dgm:pt modelId="{2CBC3E9C-22A9-4140-8234-CA72D663A02D}" type="sibTrans" cxnId="{2F20FD38-4506-492D-9CCE-57745068822A}">
      <dgm:prSet/>
      <dgm:spPr/>
      <dgm:t>
        <a:bodyPr/>
        <a:lstStyle/>
        <a:p>
          <a:endParaRPr lang="fr-FR"/>
        </a:p>
      </dgm:t>
    </dgm:pt>
    <dgm:pt modelId="{1E78ACF0-9C75-4C6B-B381-472F7DBBFA13}" type="pres">
      <dgm:prSet presAssocID="{40D3858C-E4B5-4901-872A-CD0C4CE529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AA4ECE0-C359-48B4-8A6C-39DED2611874}" type="pres">
      <dgm:prSet presAssocID="{AC28F931-A658-4FBF-851F-DC21F4136409}" presName="parentLin" presStyleCnt="0"/>
      <dgm:spPr/>
    </dgm:pt>
    <dgm:pt modelId="{C393DF4B-887A-4A52-B8BC-82DFD3874E24}" type="pres">
      <dgm:prSet presAssocID="{AC28F931-A658-4FBF-851F-DC21F4136409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94AD8566-13B5-4295-875F-AD24418BA8D9}" type="pres">
      <dgm:prSet presAssocID="{AC28F931-A658-4FBF-851F-DC21F413640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0CD9BC-C2C3-4C4F-A594-1876A3995C79}" type="pres">
      <dgm:prSet presAssocID="{AC28F931-A658-4FBF-851F-DC21F4136409}" presName="negativeSpace" presStyleCnt="0"/>
      <dgm:spPr/>
    </dgm:pt>
    <dgm:pt modelId="{ADAB5AEB-7368-4DEE-AA03-87DB847A8C7E}" type="pres">
      <dgm:prSet presAssocID="{AC28F931-A658-4FBF-851F-DC21F4136409}" presName="childText" presStyleLbl="conFgAcc1" presStyleIdx="0" presStyleCnt="5">
        <dgm:presLayoutVars>
          <dgm:bulletEnabled val="1"/>
        </dgm:presLayoutVars>
      </dgm:prSet>
      <dgm:spPr/>
    </dgm:pt>
    <dgm:pt modelId="{528981CB-2A36-4775-B1C0-C2BCD2A11417}" type="pres">
      <dgm:prSet presAssocID="{81B3DE66-E801-4F95-84C6-8C41B90245E6}" presName="spaceBetweenRectangles" presStyleCnt="0"/>
      <dgm:spPr/>
    </dgm:pt>
    <dgm:pt modelId="{0D7487B4-0CF1-45C4-912D-99A0FF61E28C}" type="pres">
      <dgm:prSet presAssocID="{DB5679CB-822E-42AA-B296-4D50A04F0ECF}" presName="parentLin" presStyleCnt="0"/>
      <dgm:spPr/>
    </dgm:pt>
    <dgm:pt modelId="{BEB1E1D3-1236-426D-BAEC-FAADD67B6D3F}" type="pres">
      <dgm:prSet presAssocID="{DB5679CB-822E-42AA-B296-4D50A04F0ECF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E9EC9ED2-0D1B-4F3D-9EFE-20590F18CAC5}" type="pres">
      <dgm:prSet presAssocID="{DB5679CB-822E-42AA-B296-4D50A04F0ECF}" presName="parentText" presStyleLbl="node1" presStyleIdx="1" presStyleCnt="5" custScaleY="15688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66CC75-7069-4223-B4AC-4F3A7ACD3C4D}" type="pres">
      <dgm:prSet presAssocID="{DB5679CB-822E-42AA-B296-4D50A04F0ECF}" presName="negativeSpace" presStyleCnt="0"/>
      <dgm:spPr/>
    </dgm:pt>
    <dgm:pt modelId="{4C61BE3F-0C6B-4E0F-8E6C-BDC90846D42B}" type="pres">
      <dgm:prSet presAssocID="{DB5679CB-822E-42AA-B296-4D50A04F0ECF}" presName="childText" presStyleLbl="conFgAcc1" presStyleIdx="1" presStyleCnt="5">
        <dgm:presLayoutVars>
          <dgm:bulletEnabled val="1"/>
        </dgm:presLayoutVars>
      </dgm:prSet>
      <dgm:spPr/>
    </dgm:pt>
    <dgm:pt modelId="{B1747657-508E-4616-82DF-0132276C5A87}" type="pres">
      <dgm:prSet presAssocID="{BB93D70D-9BC4-4EF6-8957-FDAB15609E1E}" presName="spaceBetweenRectangles" presStyleCnt="0"/>
      <dgm:spPr/>
    </dgm:pt>
    <dgm:pt modelId="{9FA482DA-2FBC-4E1F-80CC-0761FA6B63E6}" type="pres">
      <dgm:prSet presAssocID="{0D3AA17D-8F75-4348-ABEB-54A35E1F8C24}" presName="parentLin" presStyleCnt="0"/>
      <dgm:spPr/>
    </dgm:pt>
    <dgm:pt modelId="{8EFB815E-C4CA-4083-827B-E733C1E3F8CF}" type="pres">
      <dgm:prSet presAssocID="{0D3AA17D-8F75-4348-ABEB-54A35E1F8C24}" presName="parentLeftMargin" presStyleLbl="node1" presStyleIdx="1" presStyleCnt="5"/>
      <dgm:spPr/>
      <dgm:t>
        <a:bodyPr/>
        <a:lstStyle/>
        <a:p>
          <a:endParaRPr lang="fr-FR"/>
        </a:p>
      </dgm:t>
    </dgm:pt>
    <dgm:pt modelId="{C40C229B-79D5-4236-A90D-71318C2F7061}" type="pres">
      <dgm:prSet presAssocID="{0D3AA17D-8F75-4348-ABEB-54A35E1F8C24}" presName="parentText" presStyleLbl="node1" presStyleIdx="2" presStyleCnt="5" custScaleY="14377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DA0FF-FB8E-4D6F-BD34-056D279B39F8}" type="pres">
      <dgm:prSet presAssocID="{0D3AA17D-8F75-4348-ABEB-54A35E1F8C24}" presName="negativeSpace" presStyleCnt="0"/>
      <dgm:spPr/>
    </dgm:pt>
    <dgm:pt modelId="{B1BA746F-1148-461C-A363-A2C73D9C3DA3}" type="pres">
      <dgm:prSet presAssocID="{0D3AA17D-8F75-4348-ABEB-54A35E1F8C24}" presName="childText" presStyleLbl="conFgAcc1" presStyleIdx="2" presStyleCnt="5">
        <dgm:presLayoutVars>
          <dgm:bulletEnabled val="1"/>
        </dgm:presLayoutVars>
      </dgm:prSet>
      <dgm:spPr/>
    </dgm:pt>
    <dgm:pt modelId="{68EAA954-CBAC-4E73-BD25-28CB750316C2}" type="pres">
      <dgm:prSet presAssocID="{281C9C9C-E1B3-45FB-9372-51163D19773C}" presName="spaceBetweenRectangles" presStyleCnt="0"/>
      <dgm:spPr/>
    </dgm:pt>
    <dgm:pt modelId="{702D2546-4641-48FC-9AE7-83A75BEB9EFD}" type="pres">
      <dgm:prSet presAssocID="{A2730B83-0248-4677-970E-9AAAC91A96D2}" presName="parentLin" presStyleCnt="0"/>
      <dgm:spPr/>
    </dgm:pt>
    <dgm:pt modelId="{F571BE0F-F5D9-4E9B-AC9E-87ABCE180078}" type="pres">
      <dgm:prSet presAssocID="{A2730B83-0248-4677-970E-9AAAC91A96D2}" presName="parentLeftMargin" presStyleLbl="node1" presStyleIdx="2" presStyleCnt="5"/>
      <dgm:spPr/>
      <dgm:t>
        <a:bodyPr/>
        <a:lstStyle/>
        <a:p>
          <a:endParaRPr lang="fr-FR"/>
        </a:p>
      </dgm:t>
    </dgm:pt>
    <dgm:pt modelId="{6EF6FF0F-EE0D-4211-BD92-4F9995A61C2A}" type="pres">
      <dgm:prSet presAssocID="{A2730B83-0248-4677-970E-9AAAC91A96D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02C14-C2B4-4262-80E0-9565BC3D319C}" type="pres">
      <dgm:prSet presAssocID="{A2730B83-0248-4677-970E-9AAAC91A96D2}" presName="negativeSpace" presStyleCnt="0"/>
      <dgm:spPr/>
    </dgm:pt>
    <dgm:pt modelId="{1DB893C0-8ECC-4062-8F99-5794A291BC18}" type="pres">
      <dgm:prSet presAssocID="{A2730B83-0248-4677-970E-9AAAC91A96D2}" presName="childText" presStyleLbl="conFgAcc1" presStyleIdx="3" presStyleCnt="5">
        <dgm:presLayoutVars>
          <dgm:bulletEnabled val="1"/>
        </dgm:presLayoutVars>
      </dgm:prSet>
      <dgm:spPr/>
    </dgm:pt>
    <dgm:pt modelId="{3885E8EA-EE39-4115-8ABC-37DB2FEE17E1}" type="pres">
      <dgm:prSet presAssocID="{F5D1E818-B66B-4FC4-8D58-6E88C6C4F7A3}" presName="spaceBetweenRectangles" presStyleCnt="0"/>
      <dgm:spPr/>
    </dgm:pt>
    <dgm:pt modelId="{D8CCB049-7E6C-4FA1-A202-F06A3999F96A}" type="pres">
      <dgm:prSet presAssocID="{FE903A5B-D9EA-499D-B2FB-482A23EEDB5C}" presName="parentLin" presStyleCnt="0"/>
      <dgm:spPr/>
    </dgm:pt>
    <dgm:pt modelId="{90E4B6EF-B7C8-48FF-BF1B-82D70B187116}" type="pres">
      <dgm:prSet presAssocID="{FE903A5B-D9EA-499D-B2FB-482A23EEDB5C}" presName="parentLeftMargin" presStyleLbl="node1" presStyleIdx="3" presStyleCnt="5"/>
      <dgm:spPr/>
      <dgm:t>
        <a:bodyPr/>
        <a:lstStyle/>
        <a:p>
          <a:endParaRPr lang="fr-FR"/>
        </a:p>
      </dgm:t>
    </dgm:pt>
    <dgm:pt modelId="{7261A590-1D62-4E82-AA3B-9F99CFF85E6E}" type="pres">
      <dgm:prSet presAssocID="{FE903A5B-D9EA-499D-B2FB-482A23EEDB5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9889CB-273D-474C-9A6A-115835AF1F57}" type="pres">
      <dgm:prSet presAssocID="{FE903A5B-D9EA-499D-B2FB-482A23EEDB5C}" presName="negativeSpace" presStyleCnt="0"/>
      <dgm:spPr/>
    </dgm:pt>
    <dgm:pt modelId="{2C5E0B08-5139-4370-A7F5-8BF797AA4487}" type="pres">
      <dgm:prSet presAssocID="{FE903A5B-D9EA-499D-B2FB-482A23EEDB5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7907E02-DDB2-48AB-887E-DEABC01A5BF7}" type="presOf" srcId="{0D3AA17D-8F75-4348-ABEB-54A35E1F8C24}" destId="{8EFB815E-C4CA-4083-827B-E733C1E3F8CF}" srcOrd="0" destOrd="0" presId="urn:microsoft.com/office/officeart/2005/8/layout/list1"/>
    <dgm:cxn modelId="{B7807ACB-7F28-44A2-AEA4-B79D72213BDB}" type="presOf" srcId="{A2730B83-0248-4677-970E-9AAAC91A96D2}" destId="{F571BE0F-F5D9-4E9B-AC9E-87ABCE180078}" srcOrd="0" destOrd="0" presId="urn:microsoft.com/office/officeart/2005/8/layout/list1"/>
    <dgm:cxn modelId="{D03E0EA4-1412-47C0-89FC-5C06D9099FA3}" type="presOf" srcId="{DB5679CB-822E-42AA-B296-4D50A04F0ECF}" destId="{E9EC9ED2-0D1B-4F3D-9EFE-20590F18CAC5}" srcOrd="1" destOrd="0" presId="urn:microsoft.com/office/officeart/2005/8/layout/list1"/>
    <dgm:cxn modelId="{C76E888D-0739-4BF8-9B45-BA4D65298EF1}" type="presOf" srcId="{AC28F931-A658-4FBF-851F-DC21F4136409}" destId="{94AD8566-13B5-4295-875F-AD24418BA8D9}" srcOrd="1" destOrd="0" presId="urn:microsoft.com/office/officeart/2005/8/layout/list1"/>
    <dgm:cxn modelId="{23DC06B4-143F-41BF-A026-5ACC55B93E82}" srcId="{40D3858C-E4B5-4901-872A-CD0C4CE52936}" destId="{0D3AA17D-8F75-4348-ABEB-54A35E1F8C24}" srcOrd="2" destOrd="0" parTransId="{E6FE5BBF-4538-4978-9F3B-318D50129949}" sibTransId="{281C9C9C-E1B3-45FB-9372-51163D19773C}"/>
    <dgm:cxn modelId="{5267D3E7-1F7A-45C0-9A75-1F21C80F0BC4}" type="presOf" srcId="{FE903A5B-D9EA-499D-B2FB-482A23EEDB5C}" destId="{90E4B6EF-B7C8-48FF-BF1B-82D70B187116}" srcOrd="0" destOrd="0" presId="urn:microsoft.com/office/officeart/2005/8/layout/list1"/>
    <dgm:cxn modelId="{5631A585-4A67-40B3-8593-2D4DF6871989}" type="presOf" srcId="{40D3858C-E4B5-4901-872A-CD0C4CE52936}" destId="{1E78ACF0-9C75-4C6B-B381-472F7DBBFA13}" srcOrd="0" destOrd="0" presId="urn:microsoft.com/office/officeart/2005/8/layout/list1"/>
    <dgm:cxn modelId="{FC58CF0C-F5AC-48D2-87B8-98DA82748F32}" type="presOf" srcId="{A2730B83-0248-4677-970E-9AAAC91A96D2}" destId="{6EF6FF0F-EE0D-4211-BD92-4F9995A61C2A}" srcOrd="1" destOrd="0" presId="urn:microsoft.com/office/officeart/2005/8/layout/list1"/>
    <dgm:cxn modelId="{2F20FD38-4506-492D-9CCE-57745068822A}" srcId="{40D3858C-E4B5-4901-872A-CD0C4CE52936}" destId="{FE903A5B-D9EA-499D-B2FB-482A23EEDB5C}" srcOrd="4" destOrd="0" parTransId="{C08A1441-0B14-43C6-8960-1FB7A1510BA5}" sibTransId="{2CBC3E9C-22A9-4140-8234-CA72D663A02D}"/>
    <dgm:cxn modelId="{E242C6AE-81B1-4CCC-BC62-FDCB063496EC}" srcId="{40D3858C-E4B5-4901-872A-CD0C4CE52936}" destId="{A2730B83-0248-4677-970E-9AAAC91A96D2}" srcOrd="3" destOrd="0" parTransId="{48BB4126-A8C5-4516-B6D7-A5227AE14DE7}" sibTransId="{F5D1E818-B66B-4FC4-8D58-6E88C6C4F7A3}"/>
    <dgm:cxn modelId="{F62716AA-BA48-4115-A5BF-6875D6B6EDA6}" type="presOf" srcId="{0D3AA17D-8F75-4348-ABEB-54A35E1F8C24}" destId="{C40C229B-79D5-4236-A90D-71318C2F7061}" srcOrd="1" destOrd="0" presId="urn:microsoft.com/office/officeart/2005/8/layout/list1"/>
    <dgm:cxn modelId="{590874FF-473B-462A-8F36-2B6FCC32672D}" type="presOf" srcId="{FE903A5B-D9EA-499D-B2FB-482A23EEDB5C}" destId="{7261A590-1D62-4E82-AA3B-9F99CFF85E6E}" srcOrd="1" destOrd="0" presId="urn:microsoft.com/office/officeart/2005/8/layout/list1"/>
    <dgm:cxn modelId="{8B18A3FD-2D7B-4D79-98D4-DA3DB3D926C7}" type="presOf" srcId="{AC28F931-A658-4FBF-851F-DC21F4136409}" destId="{C393DF4B-887A-4A52-B8BC-82DFD3874E24}" srcOrd="0" destOrd="0" presId="urn:microsoft.com/office/officeart/2005/8/layout/list1"/>
    <dgm:cxn modelId="{F7F995DC-A951-48D4-843A-95D054FA9921}" type="presOf" srcId="{DB5679CB-822E-42AA-B296-4D50A04F0ECF}" destId="{BEB1E1D3-1236-426D-BAEC-FAADD67B6D3F}" srcOrd="0" destOrd="0" presId="urn:microsoft.com/office/officeart/2005/8/layout/list1"/>
    <dgm:cxn modelId="{69CA0B54-19ED-41A8-BE3D-1E50197D2119}" srcId="{40D3858C-E4B5-4901-872A-CD0C4CE52936}" destId="{DB5679CB-822E-42AA-B296-4D50A04F0ECF}" srcOrd="1" destOrd="0" parTransId="{591FD857-3025-46B7-8460-6F412EFAAFAF}" sibTransId="{BB93D70D-9BC4-4EF6-8957-FDAB15609E1E}"/>
    <dgm:cxn modelId="{6DDCF43E-3CCA-402A-AC92-5634ACBEABA2}" srcId="{40D3858C-E4B5-4901-872A-CD0C4CE52936}" destId="{AC28F931-A658-4FBF-851F-DC21F4136409}" srcOrd="0" destOrd="0" parTransId="{F93DC6E0-A75A-4D09-B3E1-AF0F6A52A372}" sibTransId="{81B3DE66-E801-4F95-84C6-8C41B90245E6}"/>
    <dgm:cxn modelId="{78EA0072-414F-4FAD-A6B4-567796C39827}" type="presParOf" srcId="{1E78ACF0-9C75-4C6B-B381-472F7DBBFA13}" destId="{FAA4ECE0-C359-48B4-8A6C-39DED2611874}" srcOrd="0" destOrd="0" presId="urn:microsoft.com/office/officeart/2005/8/layout/list1"/>
    <dgm:cxn modelId="{1E4ED2A3-8FDC-4CB4-A511-C41EF67B79C0}" type="presParOf" srcId="{FAA4ECE0-C359-48B4-8A6C-39DED2611874}" destId="{C393DF4B-887A-4A52-B8BC-82DFD3874E24}" srcOrd="0" destOrd="0" presId="urn:microsoft.com/office/officeart/2005/8/layout/list1"/>
    <dgm:cxn modelId="{66A0FFEB-9168-4E06-8281-A2179A5E44DA}" type="presParOf" srcId="{FAA4ECE0-C359-48B4-8A6C-39DED2611874}" destId="{94AD8566-13B5-4295-875F-AD24418BA8D9}" srcOrd="1" destOrd="0" presId="urn:microsoft.com/office/officeart/2005/8/layout/list1"/>
    <dgm:cxn modelId="{A33AEEC4-32AB-49FD-99E8-63CEE0457F52}" type="presParOf" srcId="{1E78ACF0-9C75-4C6B-B381-472F7DBBFA13}" destId="{310CD9BC-C2C3-4C4F-A594-1876A3995C79}" srcOrd="1" destOrd="0" presId="urn:microsoft.com/office/officeart/2005/8/layout/list1"/>
    <dgm:cxn modelId="{6688DC07-9702-46F0-A943-E2D1F4B62766}" type="presParOf" srcId="{1E78ACF0-9C75-4C6B-B381-472F7DBBFA13}" destId="{ADAB5AEB-7368-4DEE-AA03-87DB847A8C7E}" srcOrd="2" destOrd="0" presId="urn:microsoft.com/office/officeart/2005/8/layout/list1"/>
    <dgm:cxn modelId="{5A1BAE2D-CD83-4A90-B578-04E33DF5B432}" type="presParOf" srcId="{1E78ACF0-9C75-4C6B-B381-472F7DBBFA13}" destId="{528981CB-2A36-4775-B1C0-C2BCD2A11417}" srcOrd="3" destOrd="0" presId="urn:microsoft.com/office/officeart/2005/8/layout/list1"/>
    <dgm:cxn modelId="{05DAF3C7-D7D3-4900-9DF5-42C9A6AB7520}" type="presParOf" srcId="{1E78ACF0-9C75-4C6B-B381-472F7DBBFA13}" destId="{0D7487B4-0CF1-45C4-912D-99A0FF61E28C}" srcOrd="4" destOrd="0" presId="urn:microsoft.com/office/officeart/2005/8/layout/list1"/>
    <dgm:cxn modelId="{F3FA7E5D-0836-4B12-BEF1-C56618AED408}" type="presParOf" srcId="{0D7487B4-0CF1-45C4-912D-99A0FF61E28C}" destId="{BEB1E1D3-1236-426D-BAEC-FAADD67B6D3F}" srcOrd="0" destOrd="0" presId="urn:microsoft.com/office/officeart/2005/8/layout/list1"/>
    <dgm:cxn modelId="{945A9140-ED14-43BB-AE2B-71B88F644E08}" type="presParOf" srcId="{0D7487B4-0CF1-45C4-912D-99A0FF61E28C}" destId="{E9EC9ED2-0D1B-4F3D-9EFE-20590F18CAC5}" srcOrd="1" destOrd="0" presId="urn:microsoft.com/office/officeart/2005/8/layout/list1"/>
    <dgm:cxn modelId="{4BFF8AD7-B740-427D-AC9C-C745574E2C6A}" type="presParOf" srcId="{1E78ACF0-9C75-4C6B-B381-472F7DBBFA13}" destId="{D066CC75-7069-4223-B4AC-4F3A7ACD3C4D}" srcOrd="5" destOrd="0" presId="urn:microsoft.com/office/officeart/2005/8/layout/list1"/>
    <dgm:cxn modelId="{2B33BC88-017A-48C1-A53C-EE305B9B9F0D}" type="presParOf" srcId="{1E78ACF0-9C75-4C6B-B381-472F7DBBFA13}" destId="{4C61BE3F-0C6B-4E0F-8E6C-BDC90846D42B}" srcOrd="6" destOrd="0" presId="urn:microsoft.com/office/officeart/2005/8/layout/list1"/>
    <dgm:cxn modelId="{7DE82D14-974C-4783-A81F-DDA29BA19933}" type="presParOf" srcId="{1E78ACF0-9C75-4C6B-B381-472F7DBBFA13}" destId="{B1747657-508E-4616-82DF-0132276C5A87}" srcOrd="7" destOrd="0" presId="urn:microsoft.com/office/officeart/2005/8/layout/list1"/>
    <dgm:cxn modelId="{8A86A138-97D6-4801-A31A-D4F21D03ECEE}" type="presParOf" srcId="{1E78ACF0-9C75-4C6B-B381-472F7DBBFA13}" destId="{9FA482DA-2FBC-4E1F-80CC-0761FA6B63E6}" srcOrd="8" destOrd="0" presId="urn:microsoft.com/office/officeart/2005/8/layout/list1"/>
    <dgm:cxn modelId="{A64C1496-47CD-4A86-B14C-2A2DC2DAD4B8}" type="presParOf" srcId="{9FA482DA-2FBC-4E1F-80CC-0761FA6B63E6}" destId="{8EFB815E-C4CA-4083-827B-E733C1E3F8CF}" srcOrd="0" destOrd="0" presId="urn:microsoft.com/office/officeart/2005/8/layout/list1"/>
    <dgm:cxn modelId="{E3C66907-F81D-4A63-9E7A-FCF774118911}" type="presParOf" srcId="{9FA482DA-2FBC-4E1F-80CC-0761FA6B63E6}" destId="{C40C229B-79D5-4236-A90D-71318C2F7061}" srcOrd="1" destOrd="0" presId="urn:microsoft.com/office/officeart/2005/8/layout/list1"/>
    <dgm:cxn modelId="{B927BD70-6C94-4100-AD33-9FE80233FD6A}" type="presParOf" srcId="{1E78ACF0-9C75-4C6B-B381-472F7DBBFA13}" destId="{94DDA0FF-FB8E-4D6F-BD34-056D279B39F8}" srcOrd="9" destOrd="0" presId="urn:microsoft.com/office/officeart/2005/8/layout/list1"/>
    <dgm:cxn modelId="{86C924D8-2A76-4853-AB29-83C3681DBF49}" type="presParOf" srcId="{1E78ACF0-9C75-4C6B-B381-472F7DBBFA13}" destId="{B1BA746F-1148-461C-A363-A2C73D9C3DA3}" srcOrd="10" destOrd="0" presId="urn:microsoft.com/office/officeart/2005/8/layout/list1"/>
    <dgm:cxn modelId="{624E1AEF-36D9-44A4-A626-C68611480385}" type="presParOf" srcId="{1E78ACF0-9C75-4C6B-B381-472F7DBBFA13}" destId="{68EAA954-CBAC-4E73-BD25-28CB750316C2}" srcOrd="11" destOrd="0" presId="urn:microsoft.com/office/officeart/2005/8/layout/list1"/>
    <dgm:cxn modelId="{E912C468-2B40-4C4B-930E-69F3AC4DBA67}" type="presParOf" srcId="{1E78ACF0-9C75-4C6B-B381-472F7DBBFA13}" destId="{702D2546-4641-48FC-9AE7-83A75BEB9EFD}" srcOrd="12" destOrd="0" presId="urn:microsoft.com/office/officeart/2005/8/layout/list1"/>
    <dgm:cxn modelId="{E3D8A3DE-FC1A-4178-86F3-2B5D6BD470F1}" type="presParOf" srcId="{702D2546-4641-48FC-9AE7-83A75BEB9EFD}" destId="{F571BE0F-F5D9-4E9B-AC9E-87ABCE180078}" srcOrd="0" destOrd="0" presId="urn:microsoft.com/office/officeart/2005/8/layout/list1"/>
    <dgm:cxn modelId="{A2D67D59-7104-45D8-927E-D59A882BAC94}" type="presParOf" srcId="{702D2546-4641-48FC-9AE7-83A75BEB9EFD}" destId="{6EF6FF0F-EE0D-4211-BD92-4F9995A61C2A}" srcOrd="1" destOrd="0" presId="urn:microsoft.com/office/officeart/2005/8/layout/list1"/>
    <dgm:cxn modelId="{26010DF3-2BE1-469E-BA1C-00C51E5FC5EC}" type="presParOf" srcId="{1E78ACF0-9C75-4C6B-B381-472F7DBBFA13}" destId="{4CA02C14-C2B4-4262-80E0-9565BC3D319C}" srcOrd="13" destOrd="0" presId="urn:microsoft.com/office/officeart/2005/8/layout/list1"/>
    <dgm:cxn modelId="{BB73EE34-E1E7-432A-ABF4-3E8C8E7935AD}" type="presParOf" srcId="{1E78ACF0-9C75-4C6B-B381-472F7DBBFA13}" destId="{1DB893C0-8ECC-4062-8F99-5794A291BC18}" srcOrd="14" destOrd="0" presId="urn:microsoft.com/office/officeart/2005/8/layout/list1"/>
    <dgm:cxn modelId="{C973B50E-530B-4EFA-B633-6BABE756F100}" type="presParOf" srcId="{1E78ACF0-9C75-4C6B-B381-472F7DBBFA13}" destId="{3885E8EA-EE39-4115-8ABC-37DB2FEE17E1}" srcOrd="15" destOrd="0" presId="urn:microsoft.com/office/officeart/2005/8/layout/list1"/>
    <dgm:cxn modelId="{82D0DA27-560C-4728-B34A-96AB80A93DCA}" type="presParOf" srcId="{1E78ACF0-9C75-4C6B-B381-472F7DBBFA13}" destId="{D8CCB049-7E6C-4FA1-A202-F06A3999F96A}" srcOrd="16" destOrd="0" presId="urn:microsoft.com/office/officeart/2005/8/layout/list1"/>
    <dgm:cxn modelId="{10E3C676-1052-4BF3-AC2E-B4A88B46D554}" type="presParOf" srcId="{D8CCB049-7E6C-4FA1-A202-F06A3999F96A}" destId="{90E4B6EF-B7C8-48FF-BF1B-82D70B187116}" srcOrd="0" destOrd="0" presId="urn:microsoft.com/office/officeart/2005/8/layout/list1"/>
    <dgm:cxn modelId="{2078C7CC-ADC6-4FA7-B3B3-8E02AA94C3EF}" type="presParOf" srcId="{D8CCB049-7E6C-4FA1-A202-F06A3999F96A}" destId="{7261A590-1D62-4E82-AA3B-9F99CFF85E6E}" srcOrd="1" destOrd="0" presId="urn:microsoft.com/office/officeart/2005/8/layout/list1"/>
    <dgm:cxn modelId="{E86EFA9B-2A87-4CC4-B2BD-BBE86517041F}" type="presParOf" srcId="{1E78ACF0-9C75-4C6B-B381-472F7DBBFA13}" destId="{B69889CB-273D-474C-9A6A-115835AF1F57}" srcOrd="17" destOrd="0" presId="urn:microsoft.com/office/officeart/2005/8/layout/list1"/>
    <dgm:cxn modelId="{2C118587-E2A6-4EE5-9D1A-3204D97755DE}" type="presParOf" srcId="{1E78ACF0-9C75-4C6B-B381-472F7DBBFA13}" destId="{2C5E0B08-5139-4370-A7F5-8BF797AA448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B3101B7-15AD-4C86-82D2-4A0C055B6D7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A43A74F-4BB2-4604-8A23-4B1004D741F9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Мотивация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AFD864FC-CFE0-4979-9F0E-34A5716E02A2}" type="parTrans" cxnId="{23260311-3503-43DE-8EAE-E7997B8529FB}">
      <dgm:prSet/>
      <dgm:spPr/>
      <dgm:t>
        <a:bodyPr/>
        <a:lstStyle/>
        <a:p>
          <a:endParaRPr lang="fr-FR"/>
        </a:p>
      </dgm:t>
    </dgm:pt>
    <dgm:pt modelId="{AFB9758F-D2AF-4100-BE9A-A621F3AFE99E}" type="sibTrans" cxnId="{23260311-3503-43DE-8EAE-E7997B8529FB}">
      <dgm:prSet/>
      <dgm:spPr/>
      <dgm:t>
        <a:bodyPr/>
        <a:lstStyle/>
        <a:p>
          <a:endParaRPr lang="fr-FR"/>
        </a:p>
      </dgm:t>
    </dgm:pt>
    <dgm:pt modelId="{FB6DC64B-EF5A-49CB-A3E7-19F03110583F}">
      <dgm:prSet phldrT="[Текст]"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Дистанционное обучение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DFC4EED1-E195-4E75-84CC-5059F17A9928}" type="parTrans" cxnId="{A9F834B7-9112-49FB-B6AF-15C32C9DCE6E}">
      <dgm:prSet/>
      <dgm:spPr/>
      <dgm:t>
        <a:bodyPr/>
        <a:lstStyle/>
        <a:p>
          <a:endParaRPr lang="fr-FR"/>
        </a:p>
      </dgm:t>
    </dgm:pt>
    <dgm:pt modelId="{57116773-0127-4B4E-B534-4B71C28ADC9D}" type="sibTrans" cxnId="{A9F834B7-9112-49FB-B6AF-15C32C9DCE6E}">
      <dgm:prSet/>
      <dgm:spPr/>
      <dgm:t>
        <a:bodyPr/>
        <a:lstStyle/>
        <a:p>
          <a:endParaRPr lang="fr-FR"/>
        </a:p>
      </dgm:t>
    </dgm:pt>
    <dgm:pt modelId="{47B17B24-9250-42D2-84D2-4ECC4BB97370}">
      <dgm:prSet custT="1"/>
      <dgm:spPr/>
      <dgm:t>
        <a:bodyPr/>
        <a:lstStyle/>
        <a:p>
          <a:r>
            <a:rPr lang="ru-RU" sz="2800" i="0" dirty="0" smtClean="0">
              <a:latin typeface="Times New Roman" pitchFamily="18" charset="0"/>
              <a:cs typeface="Times New Roman" pitchFamily="18" charset="0"/>
            </a:rPr>
            <a:t>Интерактивность</a:t>
          </a:r>
          <a:endParaRPr lang="fr-FR" sz="2800" i="0" dirty="0">
            <a:latin typeface="Times New Roman" pitchFamily="18" charset="0"/>
            <a:cs typeface="Times New Roman" pitchFamily="18" charset="0"/>
          </a:endParaRPr>
        </a:p>
      </dgm:t>
    </dgm:pt>
    <dgm:pt modelId="{BE8C6C83-2A50-47B9-BC46-EA3A790BBEE7}" type="parTrans" cxnId="{2D82DB54-C55C-4B88-8347-BD1A941E4499}">
      <dgm:prSet/>
      <dgm:spPr/>
      <dgm:t>
        <a:bodyPr/>
        <a:lstStyle/>
        <a:p>
          <a:endParaRPr lang="fr-FR"/>
        </a:p>
      </dgm:t>
    </dgm:pt>
    <dgm:pt modelId="{6C919D50-0160-4F6B-B6D7-D6B2C26C532D}" type="sibTrans" cxnId="{2D82DB54-C55C-4B88-8347-BD1A941E4499}">
      <dgm:prSet/>
      <dgm:spPr/>
      <dgm:t>
        <a:bodyPr/>
        <a:lstStyle/>
        <a:p>
          <a:endParaRPr lang="fr-FR"/>
        </a:p>
      </dgm:t>
    </dgm:pt>
    <dgm:pt modelId="{E2002A1A-6391-4FCC-B48A-BA52BBB78462}" type="pres">
      <dgm:prSet presAssocID="{1B3101B7-15AD-4C86-82D2-4A0C055B6D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73DA761-58DB-400D-A124-6731BB62D664}" type="pres">
      <dgm:prSet presAssocID="{5A43A74F-4BB2-4604-8A23-4B1004D741F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AE065D-7375-403B-8960-51D4A1E1C672}" type="pres">
      <dgm:prSet presAssocID="{AFB9758F-D2AF-4100-BE9A-A621F3AFE99E}" presName="spacer" presStyleCnt="0"/>
      <dgm:spPr/>
    </dgm:pt>
    <dgm:pt modelId="{1B299800-395B-4766-8B83-0BEB6BF0BED6}" type="pres">
      <dgm:prSet presAssocID="{FB6DC64B-EF5A-49CB-A3E7-19F03110583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CD6A28-FEF8-4BAB-83C3-E67D1D22402B}" type="pres">
      <dgm:prSet presAssocID="{57116773-0127-4B4E-B534-4B71C28ADC9D}" presName="spacer" presStyleCnt="0"/>
      <dgm:spPr/>
    </dgm:pt>
    <dgm:pt modelId="{511D504F-A655-414D-98E3-A82794FA623D}" type="pres">
      <dgm:prSet presAssocID="{47B17B24-9250-42D2-84D2-4ECC4BB9737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3260311-3503-43DE-8EAE-E7997B8529FB}" srcId="{1B3101B7-15AD-4C86-82D2-4A0C055B6D78}" destId="{5A43A74F-4BB2-4604-8A23-4B1004D741F9}" srcOrd="0" destOrd="0" parTransId="{AFD864FC-CFE0-4979-9F0E-34A5716E02A2}" sibTransId="{AFB9758F-D2AF-4100-BE9A-A621F3AFE99E}"/>
    <dgm:cxn modelId="{6A3DF867-5A51-4F4A-925F-21E5E8B43CB7}" type="presOf" srcId="{5A43A74F-4BB2-4604-8A23-4B1004D741F9}" destId="{173DA761-58DB-400D-A124-6731BB62D664}" srcOrd="0" destOrd="0" presId="urn:microsoft.com/office/officeart/2005/8/layout/vList2"/>
    <dgm:cxn modelId="{A9F834B7-9112-49FB-B6AF-15C32C9DCE6E}" srcId="{1B3101B7-15AD-4C86-82D2-4A0C055B6D78}" destId="{FB6DC64B-EF5A-49CB-A3E7-19F03110583F}" srcOrd="1" destOrd="0" parTransId="{DFC4EED1-E195-4E75-84CC-5059F17A9928}" sibTransId="{57116773-0127-4B4E-B534-4B71C28ADC9D}"/>
    <dgm:cxn modelId="{9583AF91-7261-4B3E-B974-F993001D3AA4}" type="presOf" srcId="{1B3101B7-15AD-4C86-82D2-4A0C055B6D78}" destId="{E2002A1A-6391-4FCC-B48A-BA52BBB78462}" srcOrd="0" destOrd="0" presId="urn:microsoft.com/office/officeart/2005/8/layout/vList2"/>
    <dgm:cxn modelId="{CA479519-8CDA-4F0D-9BAF-972688E3BA74}" type="presOf" srcId="{FB6DC64B-EF5A-49CB-A3E7-19F03110583F}" destId="{1B299800-395B-4766-8B83-0BEB6BF0BED6}" srcOrd="0" destOrd="0" presId="urn:microsoft.com/office/officeart/2005/8/layout/vList2"/>
    <dgm:cxn modelId="{A6EA6B34-BDBE-4F36-88A7-5409C57E4125}" type="presOf" srcId="{47B17B24-9250-42D2-84D2-4ECC4BB97370}" destId="{511D504F-A655-414D-98E3-A82794FA623D}" srcOrd="0" destOrd="0" presId="urn:microsoft.com/office/officeart/2005/8/layout/vList2"/>
    <dgm:cxn modelId="{2D82DB54-C55C-4B88-8347-BD1A941E4499}" srcId="{1B3101B7-15AD-4C86-82D2-4A0C055B6D78}" destId="{47B17B24-9250-42D2-84D2-4ECC4BB97370}" srcOrd="2" destOrd="0" parTransId="{BE8C6C83-2A50-47B9-BC46-EA3A790BBEE7}" sibTransId="{6C919D50-0160-4F6B-B6D7-D6B2C26C532D}"/>
    <dgm:cxn modelId="{8405DB26-64FF-4C85-95EB-11B3EA0987A5}" type="presParOf" srcId="{E2002A1A-6391-4FCC-B48A-BA52BBB78462}" destId="{173DA761-58DB-400D-A124-6731BB62D664}" srcOrd="0" destOrd="0" presId="urn:microsoft.com/office/officeart/2005/8/layout/vList2"/>
    <dgm:cxn modelId="{5846EA14-474C-4203-A37F-0B7AE5BD6E01}" type="presParOf" srcId="{E2002A1A-6391-4FCC-B48A-BA52BBB78462}" destId="{80AE065D-7375-403B-8960-51D4A1E1C672}" srcOrd="1" destOrd="0" presId="urn:microsoft.com/office/officeart/2005/8/layout/vList2"/>
    <dgm:cxn modelId="{D3F5BD63-9ABD-4F07-90FB-FBEA815DBA69}" type="presParOf" srcId="{E2002A1A-6391-4FCC-B48A-BA52BBB78462}" destId="{1B299800-395B-4766-8B83-0BEB6BF0BED6}" srcOrd="2" destOrd="0" presId="urn:microsoft.com/office/officeart/2005/8/layout/vList2"/>
    <dgm:cxn modelId="{02E356D1-E344-4EC1-9942-05B03DF9D21A}" type="presParOf" srcId="{E2002A1A-6391-4FCC-B48A-BA52BBB78462}" destId="{E1CD6A28-FEF8-4BAB-83C3-E67D1D22402B}" srcOrd="3" destOrd="0" presId="urn:microsoft.com/office/officeart/2005/8/layout/vList2"/>
    <dgm:cxn modelId="{3D8F13D7-B28C-4859-880E-AF3AE6D74657}" type="presParOf" srcId="{E2002A1A-6391-4FCC-B48A-BA52BBB78462}" destId="{511D504F-A655-414D-98E3-A82794FA623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2BB286E-F1C2-4378-87BD-5F6A269724B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B61ED7E-80B2-4264-90E1-AF9413AEE9A7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Графика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95B488AC-4742-4C3B-994C-A8A2D1D93743}" type="parTrans" cxnId="{FBC129F5-262E-42B4-B78E-762957207B8B}">
      <dgm:prSet/>
      <dgm:spPr/>
      <dgm:t>
        <a:bodyPr/>
        <a:lstStyle/>
        <a:p>
          <a:endParaRPr lang="fr-FR"/>
        </a:p>
      </dgm:t>
    </dgm:pt>
    <dgm:pt modelId="{5A0FD3A2-66D5-4029-8F70-AA49557021AA}" type="sibTrans" cxnId="{FBC129F5-262E-42B4-B78E-762957207B8B}">
      <dgm:prSet/>
      <dgm:spPr/>
      <dgm:t>
        <a:bodyPr/>
        <a:lstStyle/>
        <a:p>
          <a:endParaRPr lang="fr-FR"/>
        </a:p>
      </dgm:t>
    </dgm:pt>
    <dgm:pt modelId="{6BAF1404-C81B-4766-A505-6CC5F3A67AFC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Видео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E54BB114-FF5B-41CB-8256-C4D237D8F828}" type="parTrans" cxnId="{BD97C7F7-D410-4F7B-9FD9-11DE61E9CAF7}">
      <dgm:prSet/>
      <dgm:spPr/>
      <dgm:t>
        <a:bodyPr/>
        <a:lstStyle/>
        <a:p>
          <a:endParaRPr lang="fr-FR"/>
        </a:p>
      </dgm:t>
    </dgm:pt>
    <dgm:pt modelId="{2563F9D7-20DC-4479-B1A2-EE8629E328AB}" type="sibTrans" cxnId="{BD97C7F7-D410-4F7B-9FD9-11DE61E9CAF7}">
      <dgm:prSet/>
      <dgm:spPr/>
      <dgm:t>
        <a:bodyPr/>
        <a:lstStyle/>
        <a:p>
          <a:endParaRPr lang="fr-FR"/>
        </a:p>
      </dgm:t>
    </dgm:pt>
    <dgm:pt modelId="{90EE86FC-CB0E-4A6A-838C-F2BFCBB34070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Интернет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0531ECF6-F246-47FB-BFFA-79D927B2FC15}" type="parTrans" cxnId="{F93E9CFD-BAE2-49F9-B372-5535D33B735C}">
      <dgm:prSet/>
      <dgm:spPr/>
      <dgm:t>
        <a:bodyPr/>
        <a:lstStyle/>
        <a:p>
          <a:endParaRPr lang="fr-FR"/>
        </a:p>
      </dgm:t>
    </dgm:pt>
    <dgm:pt modelId="{96B28168-8D03-40ED-880E-A77E0E2F985F}" type="sibTrans" cxnId="{F93E9CFD-BAE2-49F9-B372-5535D33B735C}">
      <dgm:prSet/>
      <dgm:spPr/>
      <dgm:t>
        <a:bodyPr/>
        <a:lstStyle/>
        <a:p>
          <a:endParaRPr lang="fr-FR"/>
        </a:p>
      </dgm:t>
    </dgm:pt>
    <dgm:pt modelId="{C02D0904-2984-4AA9-9FDE-F601BFE91119}" type="pres">
      <dgm:prSet presAssocID="{62BB286E-F1C2-4378-87BD-5F6A269724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1F0F727-598C-4FF4-AD18-1C373236BB7C}" type="pres">
      <dgm:prSet presAssocID="{4B61ED7E-80B2-4264-90E1-AF9413AEE9A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B6F66A-9442-43FB-B47A-C67AEB6A59FD}" type="pres">
      <dgm:prSet presAssocID="{5A0FD3A2-66D5-4029-8F70-AA49557021AA}" presName="spacer" presStyleCnt="0"/>
      <dgm:spPr/>
    </dgm:pt>
    <dgm:pt modelId="{B754F359-43CB-4CA9-A72B-CFA9F04B9370}" type="pres">
      <dgm:prSet presAssocID="{6BAF1404-C81B-4766-A505-6CC5F3A67AF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845477-F49C-4C45-BEA7-1B6416CEA193}" type="pres">
      <dgm:prSet presAssocID="{2563F9D7-20DC-4479-B1A2-EE8629E328AB}" presName="spacer" presStyleCnt="0"/>
      <dgm:spPr/>
    </dgm:pt>
    <dgm:pt modelId="{06464911-AD78-4878-9584-5201B64C8B04}" type="pres">
      <dgm:prSet presAssocID="{90EE86FC-CB0E-4A6A-838C-F2BFCBB3407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91BAED2-FC9F-418F-AE05-A41D7A86CEEE}" type="presOf" srcId="{6BAF1404-C81B-4766-A505-6CC5F3A67AFC}" destId="{B754F359-43CB-4CA9-A72B-CFA9F04B9370}" srcOrd="0" destOrd="0" presId="urn:microsoft.com/office/officeart/2005/8/layout/vList2"/>
    <dgm:cxn modelId="{FBC129F5-262E-42B4-B78E-762957207B8B}" srcId="{62BB286E-F1C2-4378-87BD-5F6A269724B4}" destId="{4B61ED7E-80B2-4264-90E1-AF9413AEE9A7}" srcOrd="0" destOrd="0" parTransId="{95B488AC-4742-4C3B-994C-A8A2D1D93743}" sibTransId="{5A0FD3A2-66D5-4029-8F70-AA49557021AA}"/>
    <dgm:cxn modelId="{ABC40856-2106-4AD6-B397-8194465FA686}" type="presOf" srcId="{4B61ED7E-80B2-4264-90E1-AF9413AEE9A7}" destId="{C1F0F727-598C-4FF4-AD18-1C373236BB7C}" srcOrd="0" destOrd="0" presId="urn:microsoft.com/office/officeart/2005/8/layout/vList2"/>
    <dgm:cxn modelId="{94D3C228-E195-4464-B700-BC76C04719D9}" type="presOf" srcId="{90EE86FC-CB0E-4A6A-838C-F2BFCBB34070}" destId="{06464911-AD78-4878-9584-5201B64C8B04}" srcOrd="0" destOrd="0" presId="urn:microsoft.com/office/officeart/2005/8/layout/vList2"/>
    <dgm:cxn modelId="{6590461E-06AE-408E-8BF1-89B7E5AC104A}" type="presOf" srcId="{62BB286E-F1C2-4378-87BD-5F6A269724B4}" destId="{C02D0904-2984-4AA9-9FDE-F601BFE91119}" srcOrd="0" destOrd="0" presId="urn:microsoft.com/office/officeart/2005/8/layout/vList2"/>
    <dgm:cxn modelId="{BD97C7F7-D410-4F7B-9FD9-11DE61E9CAF7}" srcId="{62BB286E-F1C2-4378-87BD-5F6A269724B4}" destId="{6BAF1404-C81B-4766-A505-6CC5F3A67AFC}" srcOrd="1" destOrd="0" parTransId="{E54BB114-FF5B-41CB-8256-C4D237D8F828}" sibTransId="{2563F9D7-20DC-4479-B1A2-EE8629E328AB}"/>
    <dgm:cxn modelId="{F93E9CFD-BAE2-49F9-B372-5535D33B735C}" srcId="{62BB286E-F1C2-4378-87BD-5F6A269724B4}" destId="{90EE86FC-CB0E-4A6A-838C-F2BFCBB34070}" srcOrd="2" destOrd="0" parTransId="{0531ECF6-F246-47FB-BFFA-79D927B2FC15}" sibTransId="{96B28168-8D03-40ED-880E-A77E0E2F985F}"/>
    <dgm:cxn modelId="{46E82FA2-B2AA-40AE-AFC7-2CD913A31443}" type="presParOf" srcId="{C02D0904-2984-4AA9-9FDE-F601BFE91119}" destId="{C1F0F727-598C-4FF4-AD18-1C373236BB7C}" srcOrd="0" destOrd="0" presId="urn:microsoft.com/office/officeart/2005/8/layout/vList2"/>
    <dgm:cxn modelId="{2302523A-B299-4C7E-9137-1621DC3F351E}" type="presParOf" srcId="{C02D0904-2984-4AA9-9FDE-F601BFE91119}" destId="{B2B6F66A-9442-43FB-B47A-C67AEB6A59FD}" srcOrd="1" destOrd="0" presId="urn:microsoft.com/office/officeart/2005/8/layout/vList2"/>
    <dgm:cxn modelId="{5F904879-E3C3-4A9F-835C-16AEB40B143B}" type="presParOf" srcId="{C02D0904-2984-4AA9-9FDE-F601BFE91119}" destId="{B754F359-43CB-4CA9-A72B-CFA9F04B9370}" srcOrd="2" destOrd="0" presId="urn:microsoft.com/office/officeart/2005/8/layout/vList2"/>
    <dgm:cxn modelId="{00EECC49-7D3F-4C70-8415-D3D007201D79}" type="presParOf" srcId="{C02D0904-2984-4AA9-9FDE-F601BFE91119}" destId="{41845477-F49C-4C45-BEA7-1B6416CEA193}" srcOrd="3" destOrd="0" presId="urn:microsoft.com/office/officeart/2005/8/layout/vList2"/>
    <dgm:cxn modelId="{5DB5E8AA-9DA5-4951-AF5B-3326BCB9FDAF}" type="presParOf" srcId="{C02D0904-2984-4AA9-9FDE-F601BFE91119}" destId="{06464911-AD78-4878-9584-5201B64C8B0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B75608B-CEF5-49DC-9EA0-2DB6804A579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6D8183E-040C-40C2-B28C-B2A39C16B8D3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лексические игры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E48E9C3F-5CBA-4547-98BF-2B668375FBD6}" type="parTrans" cxnId="{77FE6438-A533-49AD-AD0D-2CCD9A872770}">
      <dgm:prSet/>
      <dgm:spPr/>
      <dgm:t>
        <a:bodyPr/>
        <a:lstStyle/>
        <a:p>
          <a:endParaRPr lang="fr-FR"/>
        </a:p>
      </dgm:t>
    </dgm:pt>
    <dgm:pt modelId="{14016CB3-D2A4-4A37-A71E-E37680CC3B67}" type="sibTrans" cxnId="{77FE6438-A533-49AD-AD0D-2CCD9A872770}">
      <dgm:prSet/>
      <dgm:spPr/>
      <dgm:t>
        <a:bodyPr/>
        <a:lstStyle/>
        <a:p>
          <a:endParaRPr lang="fr-FR"/>
        </a:p>
      </dgm:t>
    </dgm:pt>
    <dgm:pt modelId="{98204C40-25A8-4812-A827-DD9EAC226F8A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грамматические игры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B80DE8E7-AF4A-471B-884C-6A28854422ED}" type="parTrans" cxnId="{B04B3333-0853-4D95-9928-E24B4B06E6F8}">
      <dgm:prSet/>
      <dgm:spPr/>
      <dgm:t>
        <a:bodyPr/>
        <a:lstStyle/>
        <a:p>
          <a:endParaRPr lang="fr-FR"/>
        </a:p>
      </dgm:t>
    </dgm:pt>
    <dgm:pt modelId="{9D50384C-2F6F-4A32-BCC6-6A11A6F82431}" type="sibTrans" cxnId="{B04B3333-0853-4D95-9928-E24B4B06E6F8}">
      <dgm:prSet/>
      <dgm:spPr/>
      <dgm:t>
        <a:bodyPr/>
        <a:lstStyle/>
        <a:p>
          <a:endParaRPr lang="fr-FR"/>
        </a:p>
      </dgm:t>
    </dgm:pt>
    <dgm:pt modelId="{7DFB69CB-E6F3-486D-B929-3612FD9631E6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фонетические игры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C28F0177-1388-405F-B58B-1D43FD9D07F2}" type="parTrans" cxnId="{F606A1F2-48D6-4E2F-A715-05C1646488F3}">
      <dgm:prSet/>
      <dgm:spPr/>
      <dgm:t>
        <a:bodyPr/>
        <a:lstStyle/>
        <a:p>
          <a:endParaRPr lang="fr-FR"/>
        </a:p>
      </dgm:t>
    </dgm:pt>
    <dgm:pt modelId="{9F10B92A-61E0-4772-A52D-8F4D2CB24FBE}" type="sibTrans" cxnId="{F606A1F2-48D6-4E2F-A715-05C1646488F3}">
      <dgm:prSet/>
      <dgm:spPr/>
      <dgm:t>
        <a:bodyPr/>
        <a:lstStyle/>
        <a:p>
          <a:endParaRPr lang="fr-FR"/>
        </a:p>
      </dgm:t>
    </dgm:pt>
    <dgm:pt modelId="{2927F83A-9A19-4477-8D5F-3B9A2A89F4CD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орфографические игры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AE34B94D-45E9-49A3-8829-6BAD8B162D50}" type="parTrans" cxnId="{DDA07613-D930-4351-A094-5F5ED5216657}">
      <dgm:prSet/>
      <dgm:spPr/>
      <dgm:t>
        <a:bodyPr/>
        <a:lstStyle/>
        <a:p>
          <a:endParaRPr lang="fr-FR"/>
        </a:p>
      </dgm:t>
    </dgm:pt>
    <dgm:pt modelId="{95D70B00-CF62-4F50-B6CC-52E238986CF9}" type="sibTrans" cxnId="{DDA07613-D930-4351-A094-5F5ED5216657}">
      <dgm:prSet/>
      <dgm:spPr/>
      <dgm:t>
        <a:bodyPr/>
        <a:lstStyle/>
        <a:p>
          <a:endParaRPr lang="fr-FR"/>
        </a:p>
      </dgm:t>
    </dgm:pt>
    <dgm:pt modelId="{5095F617-F7EB-4EC2-9D26-B82A5B858547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творческие игры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C51151F9-2F9C-4DC1-AFCA-35FA6E29315E}" type="parTrans" cxnId="{3243E31D-6E0E-41EC-9E83-9823E091C836}">
      <dgm:prSet/>
      <dgm:spPr/>
      <dgm:t>
        <a:bodyPr/>
        <a:lstStyle/>
        <a:p>
          <a:endParaRPr lang="fr-FR"/>
        </a:p>
      </dgm:t>
    </dgm:pt>
    <dgm:pt modelId="{8223ACDB-7989-43EA-A1A6-B1DF37644F45}" type="sibTrans" cxnId="{3243E31D-6E0E-41EC-9E83-9823E091C836}">
      <dgm:prSet/>
      <dgm:spPr/>
      <dgm:t>
        <a:bodyPr/>
        <a:lstStyle/>
        <a:p>
          <a:endParaRPr lang="fr-FR"/>
        </a:p>
      </dgm:t>
    </dgm:pt>
    <dgm:pt modelId="{05EBE060-B3D3-430F-B2C7-0A3A049B1793}" type="pres">
      <dgm:prSet presAssocID="{3B75608B-CEF5-49DC-9EA0-2DB6804A57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0B6C079-7FFD-48A7-8049-E680EEC98AFF}" type="pres">
      <dgm:prSet presAssocID="{2927F83A-9A19-4477-8D5F-3B9A2A89F4C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81B1FFA-600A-4474-B6BB-B06F63A7DFBF}" type="pres">
      <dgm:prSet presAssocID="{95D70B00-CF62-4F50-B6CC-52E238986CF9}" presName="spacer" presStyleCnt="0"/>
      <dgm:spPr/>
    </dgm:pt>
    <dgm:pt modelId="{D05AF789-E6EE-407B-9464-8A29A9DAB106}" type="pres">
      <dgm:prSet presAssocID="{56D8183E-040C-40C2-B28C-B2A39C16B8D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38678C7-190F-4432-A6E6-05D67772D248}" type="pres">
      <dgm:prSet presAssocID="{14016CB3-D2A4-4A37-A71E-E37680CC3B67}" presName="spacer" presStyleCnt="0"/>
      <dgm:spPr/>
    </dgm:pt>
    <dgm:pt modelId="{F5319D82-D139-4F92-98D7-0A695DD6EC14}" type="pres">
      <dgm:prSet presAssocID="{7DFB69CB-E6F3-486D-B929-3612FD9631E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C2EC40-A564-46FB-A9B0-4018D07297CB}" type="pres">
      <dgm:prSet presAssocID="{9F10B92A-61E0-4772-A52D-8F4D2CB24FBE}" presName="spacer" presStyleCnt="0"/>
      <dgm:spPr/>
    </dgm:pt>
    <dgm:pt modelId="{75A8A7C5-5FE4-48CE-B954-FD0DE96B4DE7}" type="pres">
      <dgm:prSet presAssocID="{98204C40-25A8-4812-A827-DD9EAC226F8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0791C7-FDE8-4EAB-87CD-C15C38EA9AD5}" type="pres">
      <dgm:prSet presAssocID="{9D50384C-2F6F-4A32-BCC6-6A11A6F82431}" presName="spacer" presStyleCnt="0"/>
      <dgm:spPr/>
    </dgm:pt>
    <dgm:pt modelId="{E6BC655B-D2C5-4A2C-AC25-58940C1ADA19}" type="pres">
      <dgm:prSet presAssocID="{5095F617-F7EB-4EC2-9D26-B82A5B85854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0056795-AD7D-4F3C-B8E6-3DCA2CCE8C13}" type="presOf" srcId="{2927F83A-9A19-4477-8D5F-3B9A2A89F4CD}" destId="{40B6C079-7FFD-48A7-8049-E680EEC98AFF}" srcOrd="0" destOrd="0" presId="urn:microsoft.com/office/officeart/2005/8/layout/vList2"/>
    <dgm:cxn modelId="{FEC6C750-D18F-4D92-A9F7-E57A0712B505}" type="presOf" srcId="{3B75608B-CEF5-49DC-9EA0-2DB6804A579F}" destId="{05EBE060-B3D3-430F-B2C7-0A3A049B1793}" srcOrd="0" destOrd="0" presId="urn:microsoft.com/office/officeart/2005/8/layout/vList2"/>
    <dgm:cxn modelId="{AFD5CD27-B931-4FA7-BA03-E1428DFF844E}" type="presOf" srcId="{7DFB69CB-E6F3-486D-B929-3612FD9631E6}" destId="{F5319D82-D139-4F92-98D7-0A695DD6EC14}" srcOrd="0" destOrd="0" presId="urn:microsoft.com/office/officeart/2005/8/layout/vList2"/>
    <dgm:cxn modelId="{DDA07613-D930-4351-A094-5F5ED5216657}" srcId="{3B75608B-CEF5-49DC-9EA0-2DB6804A579F}" destId="{2927F83A-9A19-4477-8D5F-3B9A2A89F4CD}" srcOrd="0" destOrd="0" parTransId="{AE34B94D-45E9-49A3-8829-6BAD8B162D50}" sibTransId="{95D70B00-CF62-4F50-B6CC-52E238986CF9}"/>
    <dgm:cxn modelId="{57DF3DB8-ED1A-41FE-A491-2800572AF4FC}" type="presOf" srcId="{98204C40-25A8-4812-A827-DD9EAC226F8A}" destId="{75A8A7C5-5FE4-48CE-B954-FD0DE96B4DE7}" srcOrd="0" destOrd="0" presId="urn:microsoft.com/office/officeart/2005/8/layout/vList2"/>
    <dgm:cxn modelId="{CB2481D5-B1BF-46D3-82E2-EA5E4B1488DD}" type="presOf" srcId="{56D8183E-040C-40C2-B28C-B2A39C16B8D3}" destId="{D05AF789-E6EE-407B-9464-8A29A9DAB106}" srcOrd="0" destOrd="0" presId="urn:microsoft.com/office/officeart/2005/8/layout/vList2"/>
    <dgm:cxn modelId="{77FE6438-A533-49AD-AD0D-2CCD9A872770}" srcId="{3B75608B-CEF5-49DC-9EA0-2DB6804A579F}" destId="{56D8183E-040C-40C2-B28C-B2A39C16B8D3}" srcOrd="1" destOrd="0" parTransId="{E48E9C3F-5CBA-4547-98BF-2B668375FBD6}" sibTransId="{14016CB3-D2A4-4A37-A71E-E37680CC3B67}"/>
    <dgm:cxn modelId="{F606A1F2-48D6-4E2F-A715-05C1646488F3}" srcId="{3B75608B-CEF5-49DC-9EA0-2DB6804A579F}" destId="{7DFB69CB-E6F3-486D-B929-3612FD9631E6}" srcOrd="2" destOrd="0" parTransId="{C28F0177-1388-405F-B58B-1D43FD9D07F2}" sibTransId="{9F10B92A-61E0-4772-A52D-8F4D2CB24FBE}"/>
    <dgm:cxn modelId="{3243E31D-6E0E-41EC-9E83-9823E091C836}" srcId="{3B75608B-CEF5-49DC-9EA0-2DB6804A579F}" destId="{5095F617-F7EB-4EC2-9D26-B82A5B858547}" srcOrd="4" destOrd="0" parTransId="{C51151F9-2F9C-4DC1-AFCA-35FA6E29315E}" sibTransId="{8223ACDB-7989-43EA-A1A6-B1DF37644F45}"/>
    <dgm:cxn modelId="{B04B3333-0853-4D95-9928-E24B4B06E6F8}" srcId="{3B75608B-CEF5-49DC-9EA0-2DB6804A579F}" destId="{98204C40-25A8-4812-A827-DD9EAC226F8A}" srcOrd="3" destOrd="0" parTransId="{B80DE8E7-AF4A-471B-884C-6A28854422ED}" sibTransId="{9D50384C-2F6F-4A32-BCC6-6A11A6F82431}"/>
    <dgm:cxn modelId="{43A93C79-16B2-4D80-B590-399C37DAD706}" type="presOf" srcId="{5095F617-F7EB-4EC2-9D26-B82A5B858547}" destId="{E6BC655B-D2C5-4A2C-AC25-58940C1ADA19}" srcOrd="0" destOrd="0" presId="urn:microsoft.com/office/officeart/2005/8/layout/vList2"/>
    <dgm:cxn modelId="{29BC847C-C7BC-469B-955E-329F68A57AD8}" type="presParOf" srcId="{05EBE060-B3D3-430F-B2C7-0A3A049B1793}" destId="{40B6C079-7FFD-48A7-8049-E680EEC98AFF}" srcOrd="0" destOrd="0" presId="urn:microsoft.com/office/officeart/2005/8/layout/vList2"/>
    <dgm:cxn modelId="{11CB12EB-F86C-4711-8112-395A288BAA12}" type="presParOf" srcId="{05EBE060-B3D3-430F-B2C7-0A3A049B1793}" destId="{681B1FFA-600A-4474-B6BB-B06F63A7DFBF}" srcOrd="1" destOrd="0" presId="urn:microsoft.com/office/officeart/2005/8/layout/vList2"/>
    <dgm:cxn modelId="{AFC658F5-883F-480B-8597-3346715F4952}" type="presParOf" srcId="{05EBE060-B3D3-430F-B2C7-0A3A049B1793}" destId="{D05AF789-E6EE-407B-9464-8A29A9DAB106}" srcOrd="2" destOrd="0" presId="urn:microsoft.com/office/officeart/2005/8/layout/vList2"/>
    <dgm:cxn modelId="{B71655B2-43D8-402B-9B20-2CEF77F33B79}" type="presParOf" srcId="{05EBE060-B3D3-430F-B2C7-0A3A049B1793}" destId="{938678C7-190F-4432-A6E6-05D67772D248}" srcOrd="3" destOrd="0" presId="urn:microsoft.com/office/officeart/2005/8/layout/vList2"/>
    <dgm:cxn modelId="{462A1741-52FE-4916-875F-55984953B303}" type="presParOf" srcId="{05EBE060-B3D3-430F-B2C7-0A3A049B1793}" destId="{F5319D82-D139-4F92-98D7-0A695DD6EC14}" srcOrd="4" destOrd="0" presId="urn:microsoft.com/office/officeart/2005/8/layout/vList2"/>
    <dgm:cxn modelId="{D4723FD5-D024-418A-9447-5C23B727884D}" type="presParOf" srcId="{05EBE060-B3D3-430F-B2C7-0A3A049B1793}" destId="{2FC2EC40-A564-46FB-A9B0-4018D07297CB}" srcOrd="5" destOrd="0" presId="urn:microsoft.com/office/officeart/2005/8/layout/vList2"/>
    <dgm:cxn modelId="{9A7CBAEE-49A8-44A3-B64C-6C1DEC0A5FB7}" type="presParOf" srcId="{05EBE060-B3D3-430F-B2C7-0A3A049B1793}" destId="{75A8A7C5-5FE4-48CE-B954-FD0DE96B4DE7}" srcOrd="6" destOrd="0" presId="urn:microsoft.com/office/officeart/2005/8/layout/vList2"/>
    <dgm:cxn modelId="{D230123E-EEF4-47EB-8F56-8839D0873D68}" type="presParOf" srcId="{05EBE060-B3D3-430F-B2C7-0A3A049B1793}" destId="{F40791C7-FDE8-4EAB-87CD-C15C38EA9AD5}" srcOrd="7" destOrd="0" presId="urn:microsoft.com/office/officeart/2005/8/layout/vList2"/>
    <dgm:cxn modelId="{DF100A68-4615-444F-8F3E-7147925D5111}" type="presParOf" srcId="{05EBE060-B3D3-430F-B2C7-0A3A049B1793}" destId="{E6BC655B-D2C5-4A2C-AC25-58940C1ADA1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B8CB056-7356-4515-831A-1C5C2DA90BC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1ACD4F8-5E29-45A0-8723-75CB6B250EBE}">
      <dgm:prSet phldrT="[Текст]" custT="1"/>
      <dgm:spPr/>
      <dgm:t>
        <a:bodyPr/>
        <a:lstStyle/>
        <a:p>
          <a:pPr marL="0" marR="0" indent="0" defTabSz="7556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- младший школьный возраст: сюжетная ролевая игра сказочного содержания;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dirty="0"/>
        </a:p>
      </dgm:t>
    </dgm:pt>
    <dgm:pt modelId="{7802BFB3-6707-43FC-8ED0-E73C707AA708}" type="parTrans" cxnId="{E606312E-8509-409C-9339-83A87B3968E6}">
      <dgm:prSet/>
      <dgm:spPr/>
      <dgm:t>
        <a:bodyPr/>
        <a:lstStyle/>
        <a:p>
          <a:endParaRPr lang="fr-FR"/>
        </a:p>
      </dgm:t>
    </dgm:pt>
    <dgm:pt modelId="{E1A7844E-50DD-49C9-BBD3-37F8A908A19B}" type="sibTrans" cxnId="{E606312E-8509-409C-9339-83A87B3968E6}">
      <dgm:prSet/>
      <dgm:spPr/>
      <dgm:t>
        <a:bodyPr/>
        <a:lstStyle/>
        <a:p>
          <a:endParaRPr lang="fr-FR"/>
        </a:p>
      </dgm:t>
    </dgm:pt>
    <dgm:pt modelId="{3841BC97-AAAD-4751-B724-B0EF698ACD1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- средний школьный возраст: сюжетная ролевая игра бытового содержания;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dirty="0"/>
        </a:p>
      </dgm:t>
    </dgm:pt>
    <dgm:pt modelId="{589C03F8-BB5F-49C1-A7BC-8449FF36B49E}" type="parTrans" cxnId="{4BBB772C-6667-4B07-818D-80C9E46EB474}">
      <dgm:prSet/>
      <dgm:spPr/>
      <dgm:t>
        <a:bodyPr/>
        <a:lstStyle/>
        <a:p>
          <a:endParaRPr lang="fr-FR"/>
        </a:p>
      </dgm:t>
    </dgm:pt>
    <dgm:pt modelId="{C624FC85-AAEC-47F5-9BAD-A7FCA5444995}" type="sibTrans" cxnId="{4BBB772C-6667-4B07-818D-80C9E46EB474}">
      <dgm:prSet/>
      <dgm:spPr/>
      <dgm:t>
        <a:bodyPr/>
        <a:lstStyle/>
        <a:p>
          <a:endParaRPr lang="fr-FR"/>
        </a:p>
      </dgm:t>
    </dgm:pt>
    <dgm:pt modelId="{D676AD7B-87F5-4F12-9B93-98218CC9C04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- старший школьный возраст: имитационная ролевая игра познавательного содержания; 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54AE6EE2-54BA-40FD-A50B-84C6C845DB22}" type="parTrans" cxnId="{905828EA-8271-40F7-8506-F30D37413583}">
      <dgm:prSet/>
      <dgm:spPr/>
      <dgm:t>
        <a:bodyPr/>
        <a:lstStyle/>
        <a:p>
          <a:endParaRPr lang="fr-FR"/>
        </a:p>
      </dgm:t>
    </dgm:pt>
    <dgm:pt modelId="{EF29CD82-E611-449B-A02E-9F61ED8FCD89}" type="sibTrans" cxnId="{905828EA-8271-40F7-8506-F30D37413583}">
      <dgm:prSet/>
      <dgm:spPr/>
      <dgm:t>
        <a:bodyPr/>
        <a:lstStyle/>
        <a:p>
          <a:endParaRPr lang="fr-FR"/>
        </a:p>
      </dgm:t>
    </dgm:pt>
    <dgm:pt modelId="{D47B98F8-8843-48D3-9D8B-51512D092231}">
      <dgm:prSet phldrT="[Текст]"/>
      <dgm:spPr/>
      <dgm:t>
        <a:bodyPr/>
        <a:lstStyle/>
        <a:p>
          <a:endParaRPr lang="fr-FR" dirty="0"/>
        </a:p>
      </dgm:t>
    </dgm:pt>
    <dgm:pt modelId="{BAFBF3C0-F221-440D-BD50-982F6EB3EC29}" type="parTrans" cxnId="{47DE92B2-18BA-41D8-806B-D18A0689459A}">
      <dgm:prSet/>
      <dgm:spPr/>
      <dgm:t>
        <a:bodyPr/>
        <a:lstStyle/>
        <a:p>
          <a:endParaRPr lang="fr-FR"/>
        </a:p>
      </dgm:t>
    </dgm:pt>
    <dgm:pt modelId="{735F504D-DC7B-4375-8782-11B16A2B2804}" type="sibTrans" cxnId="{47DE92B2-18BA-41D8-806B-D18A0689459A}">
      <dgm:prSet/>
      <dgm:spPr/>
      <dgm:t>
        <a:bodyPr/>
        <a:lstStyle/>
        <a:p>
          <a:endParaRPr lang="fr-FR"/>
        </a:p>
      </dgm:t>
    </dgm:pt>
    <dgm:pt modelId="{B2A54AA8-B7A5-4789-9038-B40F91CF651F}">
      <dgm:prSet/>
      <dgm:spPr/>
      <dgm:t>
        <a:bodyPr/>
        <a:lstStyle/>
        <a:p>
          <a:endParaRPr lang="ru-RU" dirty="0"/>
        </a:p>
      </dgm:t>
    </dgm:pt>
    <dgm:pt modelId="{5D4AADEF-5A43-4FE1-A9CA-FD979AAFFF6E}" type="parTrans" cxnId="{0E823B2A-6A87-4D6F-9A27-9496357F8BED}">
      <dgm:prSet/>
      <dgm:spPr/>
      <dgm:t>
        <a:bodyPr/>
        <a:lstStyle/>
        <a:p>
          <a:endParaRPr lang="fr-FR"/>
        </a:p>
      </dgm:t>
    </dgm:pt>
    <dgm:pt modelId="{C70E60AB-7692-4170-9544-095949C07E90}" type="sibTrans" cxnId="{0E823B2A-6A87-4D6F-9A27-9496357F8BED}">
      <dgm:prSet/>
      <dgm:spPr/>
      <dgm:t>
        <a:bodyPr/>
        <a:lstStyle/>
        <a:p>
          <a:endParaRPr lang="fr-FR"/>
        </a:p>
      </dgm:t>
    </dgm:pt>
    <dgm:pt modelId="{9D86A597-EFCB-4029-BF0C-DF40E3D7D136}">
      <dgm:prSet/>
      <dgm:spPr/>
      <dgm:t>
        <a:bodyPr/>
        <a:lstStyle/>
        <a:p>
          <a:endParaRPr lang="fr-FR" dirty="0"/>
        </a:p>
      </dgm:t>
    </dgm:pt>
    <dgm:pt modelId="{46BF2DB2-951A-466B-A07D-6530440EA153}" type="parTrans" cxnId="{371D800A-F887-425F-B4B3-57F670F842C6}">
      <dgm:prSet/>
      <dgm:spPr/>
      <dgm:t>
        <a:bodyPr/>
        <a:lstStyle/>
        <a:p>
          <a:endParaRPr lang="fr-FR"/>
        </a:p>
      </dgm:t>
    </dgm:pt>
    <dgm:pt modelId="{7E0A5FFC-50BC-43CB-853D-6B3578B7E422}" type="sibTrans" cxnId="{371D800A-F887-425F-B4B3-57F670F842C6}">
      <dgm:prSet/>
      <dgm:spPr/>
      <dgm:t>
        <a:bodyPr/>
        <a:lstStyle/>
        <a:p>
          <a:endParaRPr lang="fr-FR"/>
        </a:p>
      </dgm:t>
    </dgm:pt>
    <dgm:pt modelId="{99118E22-A609-4A40-BD06-34655BB0A838}" type="pres">
      <dgm:prSet presAssocID="{BB8CB056-7356-4515-831A-1C5C2DA90B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9411EFE-DFFC-4328-BF83-05D55C63A635}" type="pres">
      <dgm:prSet presAssocID="{81ACD4F8-5E29-45A0-8723-75CB6B250EBE}" presName="parentText" presStyleLbl="node1" presStyleIdx="0" presStyleCnt="3" custScaleY="11171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6218EF-6FEF-49E6-9554-5651A8D14720}" type="pres">
      <dgm:prSet presAssocID="{E1A7844E-50DD-49C9-BBD3-37F8A908A19B}" presName="spacer" presStyleCnt="0"/>
      <dgm:spPr/>
    </dgm:pt>
    <dgm:pt modelId="{180E3F73-12C3-40E9-8B88-9D9A0D293DFA}" type="pres">
      <dgm:prSet presAssocID="{3841BC97-AAAD-4751-B724-B0EF698ACD17}" presName="parentText" presStyleLbl="node1" presStyleIdx="1" presStyleCnt="3" custScaleY="11844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001FF8-3FA1-4151-AACD-B952E4F32D88}" type="pres">
      <dgm:prSet presAssocID="{C624FC85-AAEC-47F5-9BAD-A7FCA5444995}" presName="spacer" presStyleCnt="0"/>
      <dgm:spPr/>
    </dgm:pt>
    <dgm:pt modelId="{6F24EF1B-6170-421D-83AC-FFEF846FEA67}" type="pres">
      <dgm:prSet presAssocID="{D676AD7B-87F5-4F12-9B93-98218CC9C049}" presName="parentText" presStyleLbl="node1" presStyleIdx="2" presStyleCnt="3" custScaleY="12090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1A27FE-E0D7-4157-992A-15EBA486FA79}" type="pres">
      <dgm:prSet presAssocID="{D676AD7B-87F5-4F12-9B93-98218CC9C04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7DE92B2-18BA-41D8-806B-D18A0689459A}" srcId="{D676AD7B-87F5-4F12-9B93-98218CC9C049}" destId="{D47B98F8-8843-48D3-9D8B-51512D092231}" srcOrd="0" destOrd="0" parTransId="{BAFBF3C0-F221-440D-BD50-982F6EB3EC29}" sibTransId="{735F504D-DC7B-4375-8782-11B16A2B2804}"/>
    <dgm:cxn modelId="{C2D82194-1E3B-4F49-9C7E-AE9A11F48AB4}" type="presOf" srcId="{9D86A597-EFCB-4029-BF0C-DF40E3D7D136}" destId="{311A27FE-E0D7-4157-992A-15EBA486FA79}" srcOrd="0" destOrd="2" presId="urn:microsoft.com/office/officeart/2005/8/layout/vList2"/>
    <dgm:cxn modelId="{2FC4C802-A02B-46BD-B722-4755F7F8B9F4}" type="presOf" srcId="{BB8CB056-7356-4515-831A-1C5C2DA90BC3}" destId="{99118E22-A609-4A40-BD06-34655BB0A838}" srcOrd="0" destOrd="0" presId="urn:microsoft.com/office/officeart/2005/8/layout/vList2"/>
    <dgm:cxn modelId="{371D800A-F887-425F-B4B3-57F670F842C6}" srcId="{D676AD7B-87F5-4F12-9B93-98218CC9C049}" destId="{9D86A597-EFCB-4029-BF0C-DF40E3D7D136}" srcOrd="2" destOrd="0" parTransId="{46BF2DB2-951A-466B-A07D-6530440EA153}" sibTransId="{7E0A5FFC-50BC-43CB-853D-6B3578B7E422}"/>
    <dgm:cxn modelId="{EE71605D-7807-4219-81BA-272E2E1B6668}" type="presOf" srcId="{81ACD4F8-5E29-45A0-8723-75CB6B250EBE}" destId="{D9411EFE-DFFC-4328-BF83-05D55C63A635}" srcOrd="0" destOrd="0" presId="urn:microsoft.com/office/officeart/2005/8/layout/vList2"/>
    <dgm:cxn modelId="{1822849A-5DA7-4BFE-899F-69321D0038FA}" type="presOf" srcId="{D47B98F8-8843-48D3-9D8B-51512D092231}" destId="{311A27FE-E0D7-4157-992A-15EBA486FA79}" srcOrd="0" destOrd="0" presId="urn:microsoft.com/office/officeart/2005/8/layout/vList2"/>
    <dgm:cxn modelId="{C6F22DAC-6617-45EA-A274-6B6F19DB84CA}" type="presOf" srcId="{B2A54AA8-B7A5-4789-9038-B40F91CF651F}" destId="{311A27FE-E0D7-4157-992A-15EBA486FA79}" srcOrd="0" destOrd="1" presId="urn:microsoft.com/office/officeart/2005/8/layout/vList2"/>
    <dgm:cxn modelId="{ED7A3DC7-3087-48B2-824D-F6FBA6236A4A}" type="presOf" srcId="{D676AD7B-87F5-4F12-9B93-98218CC9C049}" destId="{6F24EF1B-6170-421D-83AC-FFEF846FEA67}" srcOrd="0" destOrd="0" presId="urn:microsoft.com/office/officeart/2005/8/layout/vList2"/>
    <dgm:cxn modelId="{4BBB772C-6667-4B07-818D-80C9E46EB474}" srcId="{BB8CB056-7356-4515-831A-1C5C2DA90BC3}" destId="{3841BC97-AAAD-4751-B724-B0EF698ACD17}" srcOrd="1" destOrd="0" parTransId="{589C03F8-BB5F-49C1-A7BC-8449FF36B49E}" sibTransId="{C624FC85-AAEC-47F5-9BAD-A7FCA5444995}"/>
    <dgm:cxn modelId="{E606312E-8509-409C-9339-83A87B3968E6}" srcId="{BB8CB056-7356-4515-831A-1C5C2DA90BC3}" destId="{81ACD4F8-5E29-45A0-8723-75CB6B250EBE}" srcOrd="0" destOrd="0" parTransId="{7802BFB3-6707-43FC-8ED0-E73C707AA708}" sibTransId="{E1A7844E-50DD-49C9-BBD3-37F8A908A19B}"/>
    <dgm:cxn modelId="{0E823B2A-6A87-4D6F-9A27-9496357F8BED}" srcId="{D676AD7B-87F5-4F12-9B93-98218CC9C049}" destId="{B2A54AA8-B7A5-4789-9038-B40F91CF651F}" srcOrd="1" destOrd="0" parTransId="{5D4AADEF-5A43-4FE1-A9CA-FD979AAFFF6E}" sibTransId="{C70E60AB-7692-4170-9544-095949C07E90}"/>
    <dgm:cxn modelId="{905828EA-8271-40F7-8506-F30D37413583}" srcId="{BB8CB056-7356-4515-831A-1C5C2DA90BC3}" destId="{D676AD7B-87F5-4F12-9B93-98218CC9C049}" srcOrd="2" destOrd="0" parTransId="{54AE6EE2-54BA-40FD-A50B-84C6C845DB22}" sibTransId="{EF29CD82-E611-449B-A02E-9F61ED8FCD89}"/>
    <dgm:cxn modelId="{6CE3174D-A869-4EBD-AF67-017EE7D7EDFA}" type="presOf" srcId="{3841BC97-AAAD-4751-B724-B0EF698ACD17}" destId="{180E3F73-12C3-40E9-8B88-9D9A0D293DFA}" srcOrd="0" destOrd="0" presId="urn:microsoft.com/office/officeart/2005/8/layout/vList2"/>
    <dgm:cxn modelId="{EA31D553-2FF2-4030-9E05-A7CB3AFF5FE0}" type="presParOf" srcId="{99118E22-A609-4A40-BD06-34655BB0A838}" destId="{D9411EFE-DFFC-4328-BF83-05D55C63A635}" srcOrd="0" destOrd="0" presId="urn:microsoft.com/office/officeart/2005/8/layout/vList2"/>
    <dgm:cxn modelId="{C6E16FD9-8AB9-4FE7-BD63-454925D834EC}" type="presParOf" srcId="{99118E22-A609-4A40-BD06-34655BB0A838}" destId="{186218EF-6FEF-49E6-9554-5651A8D14720}" srcOrd="1" destOrd="0" presId="urn:microsoft.com/office/officeart/2005/8/layout/vList2"/>
    <dgm:cxn modelId="{39F5F08E-5D44-4F48-B832-2299DA70D204}" type="presParOf" srcId="{99118E22-A609-4A40-BD06-34655BB0A838}" destId="{180E3F73-12C3-40E9-8B88-9D9A0D293DFA}" srcOrd="2" destOrd="0" presId="urn:microsoft.com/office/officeart/2005/8/layout/vList2"/>
    <dgm:cxn modelId="{D28FDB79-DB16-4FF4-9A5E-9FC725F607BB}" type="presParOf" srcId="{99118E22-A609-4A40-BD06-34655BB0A838}" destId="{A6001FF8-3FA1-4151-AACD-B952E4F32D88}" srcOrd="3" destOrd="0" presId="urn:microsoft.com/office/officeart/2005/8/layout/vList2"/>
    <dgm:cxn modelId="{C2C1AEA1-0060-4DBD-90C2-2518210986D3}" type="presParOf" srcId="{99118E22-A609-4A40-BD06-34655BB0A838}" destId="{6F24EF1B-6170-421D-83AC-FFEF846FEA67}" srcOrd="4" destOrd="0" presId="urn:microsoft.com/office/officeart/2005/8/layout/vList2"/>
    <dgm:cxn modelId="{7FF68E51-EEE0-41EA-9A00-8EAE6CD2DF2F}" type="presParOf" srcId="{99118E22-A609-4A40-BD06-34655BB0A838}" destId="{311A27FE-E0D7-4157-992A-15EBA486FA7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F50F7E5-4F08-49E9-AFA2-0879ACFE28D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1B7516E-9666-4020-9AFB-7CC4D62FB6F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1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мотивационно - побудительная</a:t>
          </a:r>
          <a:endParaRPr lang="fr-FR" sz="2800" dirty="0" smtClean="0">
            <a:latin typeface="Times New Roman" pitchFamily="18" charset="0"/>
            <a:cs typeface="Times New Roman" pitchFamily="18" charset="0"/>
          </a:endParaRPr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dirty="0"/>
        </a:p>
      </dgm:t>
    </dgm:pt>
    <dgm:pt modelId="{480B8B25-25EA-4283-B368-686FD12CC6B8}" type="parTrans" cxnId="{3C6DB70C-6BE2-4436-B269-CC73F82347DC}">
      <dgm:prSet/>
      <dgm:spPr/>
      <dgm:t>
        <a:bodyPr/>
        <a:lstStyle/>
        <a:p>
          <a:endParaRPr lang="fr-FR"/>
        </a:p>
      </dgm:t>
    </dgm:pt>
    <dgm:pt modelId="{AC02CCED-686E-4505-ABAF-247BF51BAC86}" type="sibTrans" cxnId="{3C6DB70C-6BE2-4436-B269-CC73F82347DC}">
      <dgm:prSet/>
      <dgm:spPr/>
      <dgm:t>
        <a:bodyPr/>
        <a:lstStyle/>
        <a:p>
          <a:endParaRPr lang="fr-FR"/>
        </a:p>
      </dgm:t>
    </dgm:pt>
    <dgm:pt modelId="{76D1F4F6-6545-4346-AA6D-55AF96B78118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обучающая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86E4CF99-3590-4446-A931-FD76149C2764}" type="parTrans" cxnId="{B8E3CEA3-A3F6-4462-B450-A33A9370F699}">
      <dgm:prSet/>
      <dgm:spPr/>
      <dgm:t>
        <a:bodyPr/>
        <a:lstStyle/>
        <a:p>
          <a:endParaRPr lang="fr-FR"/>
        </a:p>
      </dgm:t>
    </dgm:pt>
    <dgm:pt modelId="{AFDEBC11-63D5-4C70-B4E8-7DAC3F2761E5}" type="sibTrans" cxnId="{B8E3CEA3-A3F6-4462-B450-A33A9370F699}">
      <dgm:prSet/>
      <dgm:spPr/>
      <dgm:t>
        <a:bodyPr/>
        <a:lstStyle/>
        <a:p>
          <a:endParaRPr lang="fr-FR"/>
        </a:p>
      </dgm:t>
    </dgm:pt>
    <dgm:pt modelId="{E64A03E4-23DA-4636-8B2B-FBE2F6C5F0E0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воспитательная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E2FB31AB-C334-4F6A-8F79-FB62D8EF933E}" type="parTrans" cxnId="{22770E2E-55DD-4F57-9F44-438209A5B2B0}">
      <dgm:prSet/>
      <dgm:spPr/>
      <dgm:t>
        <a:bodyPr/>
        <a:lstStyle/>
        <a:p>
          <a:endParaRPr lang="fr-FR"/>
        </a:p>
      </dgm:t>
    </dgm:pt>
    <dgm:pt modelId="{0FAE3726-A229-4105-9AA4-3297E7ACCE12}" type="sibTrans" cxnId="{22770E2E-55DD-4F57-9F44-438209A5B2B0}">
      <dgm:prSet/>
      <dgm:spPr/>
      <dgm:t>
        <a:bodyPr/>
        <a:lstStyle/>
        <a:p>
          <a:endParaRPr lang="fr-FR"/>
        </a:p>
      </dgm:t>
    </dgm:pt>
    <dgm:pt modelId="{D81FC854-67FF-4720-B13E-E17580C1C20A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ориентирующая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DF84F903-E5DD-40B7-AB9B-EB29B06AF0FE}" type="parTrans" cxnId="{6EDE2AED-35C5-4610-A18E-80A4E144CCFC}">
      <dgm:prSet/>
      <dgm:spPr/>
      <dgm:t>
        <a:bodyPr/>
        <a:lstStyle/>
        <a:p>
          <a:endParaRPr lang="fr-FR"/>
        </a:p>
      </dgm:t>
    </dgm:pt>
    <dgm:pt modelId="{5CAB9F1D-5703-442A-80E6-93C5F4EE1C88}" type="sibTrans" cxnId="{6EDE2AED-35C5-4610-A18E-80A4E144CCFC}">
      <dgm:prSet/>
      <dgm:spPr/>
      <dgm:t>
        <a:bodyPr/>
        <a:lstStyle/>
        <a:p>
          <a:endParaRPr lang="fr-FR"/>
        </a:p>
      </dgm:t>
    </dgm:pt>
    <dgm:pt modelId="{12AFD98C-4020-429E-BD19-8E99E058543F}" type="pres">
      <dgm:prSet presAssocID="{EF50F7E5-4F08-49E9-AFA2-0879ACFE28D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56CB354-50C5-4E93-BABD-A2C9B4E5EFC7}" type="pres">
      <dgm:prSet presAssocID="{F1B7516E-9666-4020-9AFB-7CC4D62FB6F4}" presName="parentLin" presStyleCnt="0"/>
      <dgm:spPr/>
    </dgm:pt>
    <dgm:pt modelId="{0970E31E-B61B-41C4-8DB5-240E9C6C3AD0}" type="pres">
      <dgm:prSet presAssocID="{F1B7516E-9666-4020-9AFB-7CC4D62FB6F4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85588600-1A41-4ADC-AFF9-1D5C92CD122D}" type="pres">
      <dgm:prSet presAssocID="{F1B7516E-9666-4020-9AFB-7CC4D62FB6F4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153A8-3EFE-47C7-840C-B3ABE8FFA7DD}" type="pres">
      <dgm:prSet presAssocID="{F1B7516E-9666-4020-9AFB-7CC4D62FB6F4}" presName="negativeSpace" presStyleCnt="0"/>
      <dgm:spPr/>
    </dgm:pt>
    <dgm:pt modelId="{33ACE401-8898-4A0F-A70A-2447C495AA55}" type="pres">
      <dgm:prSet presAssocID="{F1B7516E-9666-4020-9AFB-7CC4D62FB6F4}" presName="childText" presStyleLbl="conFgAcc1" presStyleIdx="0" presStyleCnt="4">
        <dgm:presLayoutVars>
          <dgm:bulletEnabled val="1"/>
        </dgm:presLayoutVars>
      </dgm:prSet>
      <dgm:spPr/>
    </dgm:pt>
    <dgm:pt modelId="{45D12E05-BCEE-478A-B75D-07A1BFAFAB7C}" type="pres">
      <dgm:prSet presAssocID="{AC02CCED-686E-4505-ABAF-247BF51BAC86}" presName="spaceBetweenRectangles" presStyleCnt="0"/>
      <dgm:spPr/>
    </dgm:pt>
    <dgm:pt modelId="{21C07075-67F8-45C0-A049-CC74AB3C97CC}" type="pres">
      <dgm:prSet presAssocID="{76D1F4F6-6545-4346-AA6D-55AF96B78118}" presName="parentLin" presStyleCnt="0"/>
      <dgm:spPr/>
    </dgm:pt>
    <dgm:pt modelId="{BEAB7578-B69C-4CE6-ADB1-5DE51EFE8D64}" type="pres">
      <dgm:prSet presAssocID="{76D1F4F6-6545-4346-AA6D-55AF96B78118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54C8B0DA-F9EB-4FF7-8B50-A0E720C3161E}" type="pres">
      <dgm:prSet presAssocID="{76D1F4F6-6545-4346-AA6D-55AF96B7811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283371D-DCC2-43BA-92BB-AC1C5E84D49E}" type="pres">
      <dgm:prSet presAssocID="{76D1F4F6-6545-4346-AA6D-55AF96B78118}" presName="negativeSpace" presStyleCnt="0"/>
      <dgm:spPr/>
    </dgm:pt>
    <dgm:pt modelId="{B91C39FA-09F0-45CA-87DD-286ACE7CEB03}" type="pres">
      <dgm:prSet presAssocID="{76D1F4F6-6545-4346-AA6D-55AF96B78118}" presName="childText" presStyleLbl="conFgAcc1" presStyleIdx="1" presStyleCnt="4">
        <dgm:presLayoutVars>
          <dgm:bulletEnabled val="1"/>
        </dgm:presLayoutVars>
      </dgm:prSet>
      <dgm:spPr/>
    </dgm:pt>
    <dgm:pt modelId="{12478A85-B49E-456A-BDDF-554C6DAD3D7E}" type="pres">
      <dgm:prSet presAssocID="{AFDEBC11-63D5-4C70-B4E8-7DAC3F2761E5}" presName="spaceBetweenRectangles" presStyleCnt="0"/>
      <dgm:spPr/>
    </dgm:pt>
    <dgm:pt modelId="{5FA435E8-3716-4316-9AE1-6985152AD6F8}" type="pres">
      <dgm:prSet presAssocID="{E64A03E4-23DA-4636-8B2B-FBE2F6C5F0E0}" presName="parentLin" presStyleCnt="0"/>
      <dgm:spPr/>
    </dgm:pt>
    <dgm:pt modelId="{CF825849-6CB7-4E06-BFD4-D6B2496A0D53}" type="pres">
      <dgm:prSet presAssocID="{E64A03E4-23DA-4636-8B2B-FBE2F6C5F0E0}" presName="parentLeftMargin" presStyleLbl="node1" presStyleIdx="1" presStyleCnt="4"/>
      <dgm:spPr/>
      <dgm:t>
        <a:bodyPr/>
        <a:lstStyle/>
        <a:p>
          <a:endParaRPr lang="fr-FR"/>
        </a:p>
      </dgm:t>
    </dgm:pt>
    <dgm:pt modelId="{744A00AB-3108-4081-9E12-0A4FE9460BBE}" type="pres">
      <dgm:prSet presAssocID="{E64A03E4-23DA-4636-8B2B-FBE2F6C5F0E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F3DDAF-3E8C-4905-B929-DC4685B46F55}" type="pres">
      <dgm:prSet presAssocID="{E64A03E4-23DA-4636-8B2B-FBE2F6C5F0E0}" presName="negativeSpace" presStyleCnt="0"/>
      <dgm:spPr/>
    </dgm:pt>
    <dgm:pt modelId="{02B5728D-E644-4396-BD11-0B69282047A3}" type="pres">
      <dgm:prSet presAssocID="{E64A03E4-23DA-4636-8B2B-FBE2F6C5F0E0}" presName="childText" presStyleLbl="conFgAcc1" presStyleIdx="2" presStyleCnt="4">
        <dgm:presLayoutVars>
          <dgm:bulletEnabled val="1"/>
        </dgm:presLayoutVars>
      </dgm:prSet>
      <dgm:spPr/>
    </dgm:pt>
    <dgm:pt modelId="{B538035A-D3B8-4047-A64C-21C62EB4F480}" type="pres">
      <dgm:prSet presAssocID="{0FAE3726-A229-4105-9AA4-3297E7ACCE12}" presName="spaceBetweenRectangles" presStyleCnt="0"/>
      <dgm:spPr/>
    </dgm:pt>
    <dgm:pt modelId="{7CCC7A80-2B08-49B1-BC22-D787CED871F2}" type="pres">
      <dgm:prSet presAssocID="{D81FC854-67FF-4720-B13E-E17580C1C20A}" presName="parentLin" presStyleCnt="0"/>
      <dgm:spPr/>
    </dgm:pt>
    <dgm:pt modelId="{5E624E65-FB14-423F-B219-2C09295F4E59}" type="pres">
      <dgm:prSet presAssocID="{D81FC854-67FF-4720-B13E-E17580C1C20A}" presName="parentLeftMargin" presStyleLbl="node1" presStyleIdx="2" presStyleCnt="4"/>
      <dgm:spPr/>
      <dgm:t>
        <a:bodyPr/>
        <a:lstStyle/>
        <a:p>
          <a:endParaRPr lang="fr-FR"/>
        </a:p>
      </dgm:t>
    </dgm:pt>
    <dgm:pt modelId="{83188047-C946-40F6-B530-D85EE2581062}" type="pres">
      <dgm:prSet presAssocID="{D81FC854-67FF-4720-B13E-E17580C1C20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B7E553C-1462-4759-BDFE-2CF8EE62FA58}" type="pres">
      <dgm:prSet presAssocID="{D81FC854-67FF-4720-B13E-E17580C1C20A}" presName="negativeSpace" presStyleCnt="0"/>
      <dgm:spPr/>
    </dgm:pt>
    <dgm:pt modelId="{2AA7FA90-9F98-4EBB-9DA5-6CE2EB2D0E69}" type="pres">
      <dgm:prSet presAssocID="{D81FC854-67FF-4720-B13E-E17580C1C20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2770E2E-55DD-4F57-9F44-438209A5B2B0}" srcId="{EF50F7E5-4F08-49E9-AFA2-0879ACFE28DF}" destId="{E64A03E4-23DA-4636-8B2B-FBE2F6C5F0E0}" srcOrd="2" destOrd="0" parTransId="{E2FB31AB-C334-4F6A-8F79-FB62D8EF933E}" sibTransId="{0FAE3726-A229-4105-9AA4-3297E7ACCE12}"/>
    <dgm:cxn modelId="{1699CE7E-2B33-4669-8906-47DDCD28AD56}" type="presOf" srcId="{76D1F4F6-6545-4346-AA6D-55AF96B78118}" destId="{BEAB7578-B69C-4CE6-ADB1-5DE51EFE8D64}" srcOrd="0" destOrd="0" presId="urn:microsoft.com/office/officeart/2005/8/layout/list1"/>
    <dgm:cxn modelId="{05841E50-1FB4-4842-B870-377C09E7B586}" type="presOf" srcId="{F1B7516E-9666-4020-9AFB-7CC4D62FB6F4}" destId="{0970E31E-B61B-41C4-8DB5-240E9C6C3AD0}" srcOrd="0" destOrd="0" presId="urn:microsoft.com/office/officeart/2005/8/layout/list1"/>
    <dgm:cxn modelId="{574656E3-D870-4D7A-8E29-F8828EF30C29}" type="presOf" srcId="{76D1F4F6-6545-4346-AA6D-55AF96B78118}" destId="{54C8B0DA-F9EB-4FF7-8B50-A0E720C3161E}" srcOrd="1" destOrd="0" presId="urn:microsoft.com/office/officeart/2005/8/layout/list1"/>
    <dgm:cxn modelId="{3C6DB70C-6BE2-4436-B269-CC73F82347DC}" srcId="{EF50F7E5-4F08-49E9-AFA2-0879ACFE28DF}" destId="{F1B7516E-9666-4020-9AFB-7CC4D62FB6F4}" srcOrd="0" destOrd="0" parTransId="{480B8B25-25EA-4283-B368-686FD12CC6B8}" sibTransId="{AC02CCED-686E-4505-ABAF-247BF51BAC86}"/>
    <dgm:cxn modelId="{50F4F5D5-C63F-4FD1-AD61-C72C38354796}" type="presOf" srcId="{E64A03E4-23DA-4636-8B2B-FBE2F6C5F0E0}" destId="{744A00AB-3108-4081-9E12-0A4FE9460BBE}" srcOrd="1" destOrd="0" presId="urn:microsoft.com/office/officeart/2005/8/layout/list1"/>
    <dgm:cxn modelId="{C53BDBD2-D4F3-4677-8B59-CDB1E9BA9E35}" type="presOf" srcId="{D81FC854-67FF-4720-B13E-E17580C1C20A}" destId="{5E624E65-FB14-423F-B219-2C09295F4E59}" srcOrd="0" destOrd="0" presId="urn:microsoft.com/office/officeart/2005/8/layout/list1"/>
    <dgm:cxn modelId="{2A3C12D5-BCBA-43A0-8638-197FDD0E95E6}" type="presOf" srcId="{D81FC854-67FF-4720-B13E-E17580C1C20A}" destId="{83188047-C946-40F6-B530-D85EE2581062}" srcOrd="1" destOrd="0" presId="urn:microsoft.com/office/officeart/2005/8/layout/list1"/>
    <dgm:cxn modelId="{6EDE2AED-35C5-4610-A18E-80A4E144CCFC}" srcId="{EF50F7E5-4F08-49E9-AFA2-0879ACFE28DF}" destId="{D81FC854-67FF-4720-B13E-E17580C1C20A}" srcOrd="3" destOrd="0" parTransId="{DF84F903-E5DD-40B7-AB9B-EB29B06AF0FE}" sibTransId="{5CAB9F1D-5703-442A-80E6-93C5F4EE1C88}"/>
    <dgm:cxn modelId="{0EEC52E5-9BA9-462D-9A97-150C9D41394D}" type="presOf" srcId="{E64A03E4-23DA-4636-8B2B-FBE2F6C5F0E0}" destId="{CF825849-6CB7-4E06-BFD4-D6B2496A0D53}" srcOrd="0" destOrd="0" presId="urn:microsoft.com/office/officeart/2005/8/layout/list1"/>
    <dgm:cxn modelId="{B8E3CEA3-A3F6-4462-B450-A33A9370F699}" srcId="{EF50F7E5-4F08-49E9-AFA2-0879ACFE28DF}" destId="{76D1F4F6-6545-4346-AA6D-55AF96B78118}" srcOrd="1" destOrd="0" parTransId="{86E4CF99-3590-4446-A931-FD76149C2764}" sibTransId="{AFDEBC11-63D5-4C70-B4E8-7DAC3F2761E5}"/>
    <dgm:cxn modelId="{E3FD1769-67A6-4BDB-A6D5-9B3FE2FA4EE9}" type="presOf" srcId="{EF50F7E5-4F08-49E9-AFA2-0879ACFE28DF}" destId="{12AFD98C-4020-429E-BD19-8E99E058543F}" srcOrd="0" destOrd="0" presId="urn:microsoft.com/office/officeart/2005/8/layout/list1"/>
    <dgm:cxn modelId="{5B20C254-4339-468C-A30C-55BE81BA8910}" type="presOf" srcId="{F1B7516E-9666-4020-9AFB-7CC4D62FB6F4}" destId="{85588600-1A41-4ADC-AFF9-1D5C92CD122D}" srcOrd="1" destOrd="0" presId="urn:microsoft.com/office/officeart/2005/8/layout/list1"/>
    <dgm:cxn modelId="{2A793AE6-ED7B-491D-9175-D34DDC3AA109}" type="presParOf" srcId="{12AFD98C-4020-429E-BD19-8E99E058543F}" destId="{256CB354-50C5-4E93-BABD-A2C9B4E5EFC7}" srcOrd="0" destOrd="0" presId="urn:microsoft.com/office/officeart/2005/8/layout/list1"/>
    <dgm:cxn modelId="{D50FD386-9392-4DDC-8E7A-C7AB39CB76A7}" type="presParOf" srcId="{256CB354-50C5-4E93-BABD-A2C9B4E5EFC7}" destId="{0970E31E-B61B-41C4-8DB5-240E9C6C3AD0}" srcOrd="0" destOrd="0" presId="urn:microsoft.com/office/officeart/2005/8/layout/list1"/>
    <dgm:cxn modelId="{5F73307D-9496-4BFF-85C8-7BA4EA73B3B1}" type="presParOf" srcId="{256CB354-50C5-4E93-BABD-A2C9B4E5EFC7}" destId="{85588600-1A41-4ADC-AFF9-1D5C92CD122D}" srcOrd="1" destOrd="0" presId="urn:microsoft.com/office/officeart/2005/8/layout/list1"/>
    <dgm:cxn modelId="{4078C116-2727-48BE-B22A-162BF13E6F57}" type="presParOf" srcId="{12AFD98C-4020-429E-BD19-8E99E058543F}" destId="{726153A8-3EFE-47C7-840C-B3ABE8FFA7DD}" srcOrd="1" destOrd="0" presId="urn:microsoft.com/office/officeart/2005/8/layout/list1"/>
    <dgm:cxn modelId="{5B79DD2D-3A3B-4687-96E0-0DEA1B53213D}" type="presParOf" srcId="{12AFD98C-4020-429E-BD19-8E99E058543F}" destId="{33ACE401-8898-4A0F-A70A-2447C495AA55}" srcOrd="2" destOrd="0" presId="urn:microsoft.com/office/officeart/2005/8/layout/list1"/>
    <dgm:cxn modelId="{0C3D0047-98D8-415F-BD3E-C98B52103040}" type="presParOf" srcId="{12AFD98C-4020-429E-BD19-8E99E058543F}" destId="{45D12E05-BCEE-478A-B75D-07A1BFAFAB7C}" srcOrd="3" destOrd="0" presId="urn:microsoft.com/office/officeart/2005/8/layout/list1"/>
    <dgm:cxn modelId="{83A29AFE-B23B-4FA3-8284-28E5104ABB71}" type="presParOf" srcId="{12AFD98C-4020-429E-BD19-8E99E058543F}" destId="{21C07075-67F8-45C0-A049-CC74AB3C97CC}" srcOrd="4" destOrd="0" presId="urn:microsoft.com/office/officeart/2005/8/layout/list1"/>
    <dgm:cxn modelId="{0FE34E14-C6AB-459A-B068-E15C3992489B}" type="presParOf" srcId="{21C07075-67F8-45C0-A049-CC74AB3C97CC}" destId="{BEAB7578-B69C-4CE6-ADB1-5DE51EFE8D64}" srcOrd="0" destOrd="0" presId="urn:microsoft.com/office/officeart/2005/8/layout/list1"/>
    <dgm:cxn modelId="{B8D3F95C-CDE1-461B-9FEA-CE6F31E14816}" type="presParOf" srcId="{21C07075-67F8-45C0-A049-CC74AB3C97CC}" destId="{54C8B0DA-F9EB-4FF7-8B50-A0E720C3161E}" srcOrd="1" destOrd="0" presId="urn:microsoft.com/office/officeart/2005/8/layout/list1"/>
    <dgm:cxn modelId="{F6AB3FB2-2308-4C91-A1B1-14AA33B416A0}" type="presParOf" srcId="{12AFD98C-4020-429E-BD19-8E99E058543F}" destId="{4283371D-DCC2-43BA-92BB-AC1C5E84D49E}" srcOrd="5" destOrd="0" presId="urn:microsoft.com/office/officeart/2005/8/layout/list1"/>
    <dgm:cxn modelId="{81B74B1B-84DC-489F-87A6-39951DCDAA86}" type="presParOf" srcId="{12AFD98C-4020-429E-BD19-8E99E058543F}" destId="{B91C39FA-09F0-45CA-87DD-286ACE7CEB03}" srcOrd="6" destOrd="0" presId="urn:microsoft.com/office/officeart/2005/8/layout/list1"/>
    <dgm:cxn modelId="{FA4599EA-16FC-4E22-9A6B-3101E9B6222A}" type="presParOf" srcId="{12AFD98C-4020-429E-BD19-8E99E058543F}" destId="{12478A85-B49E-456A-BDDF-554C6DAD3D7E}" srcOrd="7" destOrd="0" presId="urn:microsoft.com/office/officeart/2005/8/layout/list1"/>
    <dgm:cxn modelId="{A06FC9AA-DADA-4F28-918E-84BB39A45812}" type="presParOf" srcId="{12AFD98C-4020-429E-BD19-8E99E058543F}" destId="{5FA435E8-3716-4316-9AE1-6985152AD6F8}" srcOrd="8" destOrd="0" presId="urn:microsoft.com/office/officeart/2005/8/layout/list1"/>
    <dgm:cxn modelId="{807D297E-52EC-4503-82F4-75496BE6CDF7}" type="presParOf" srcId="{5FA435E8-3716-4316-9AE1-6985152AD6F8}" destId="{CF825849-6CB7-4E06-BFD4-D6B2496A0D53}" srcOrd="0" destOrd="0" presId="urn:microsoft.com/office/officeart/2005/8/layout/list1"/>
    <dgm:cxn modelId="{B1AB4C50-B877-4CFE-9233-068BDCC492A1}" type="presParOf" srcId="{5FA435E8-3716-4316-9AE1-6985152AD6F8}" destId="{744A00AB-3108-4081-9E12-0A4FE9460BBE}" srcOrd="1" destOrd="0" presId="urn:microsoft.com/office/officeart/2005/8/layout/list1"/>
    <dgm:cxn modelId="{A7817C28-6EED-484F-AADA-D021C4615561}" type="presParOf" srcId="{12AFD98C-4020-429E-BD19-8E99E058543F}" destId="{7EF3DDAF-3E8C-4905-B929-DC4685B46F55}" srcOrd="9" destOrd="0" presId="urn:microsoft.com/office/officeart/2005/8/layout/list1"/>
    <dgm:cxn modelId="{5EE9E693-3BCB-44C4-8E96-EC362322500E}" type="presParOf" srcId="{12AFD98C-4020-429E-BD19-8E99E058543F}" destId="{02B5728D-E644-4396-BD11-0B69282047A3}" srcOrd="10" destOrd="0" presId="urn:microsoft.com/office/officeart/2005/8/layout/list1"/>
    <dgm:cxn modelId="{B65DDEF0-744C-4152-82C8-B0999AD548FB}" type="presParOf" srcId="{12AFD98C-4020-429E-BD19-8E99E058543F}" destId="{B538035A-D3B8-4047-A64C-21C62EB4F480}" srcOrd="11" destOrd="0" presId="urn:microsoft.com/office/officeart/2005/8/layout/list1"/>
    <dgm:cxn modelId="{C8EB0193-AB1D-413C-BF63-90CD3FF35C36}" type="presParOf" srcId="{12AFD98C-4020-429E-BD19-8E99E058543F}" destId="{7CCC7A80-2B08-49B1-BC22-D787CED871F2}" srcOrd="12" destOrd="0" presId="urn:microsoft.com/office/officeart/2005/8/layout/list1"/>
    <dgm:cxn modelId="{805F096C-9B63-4304-AAC3-19EDE835FC36}" type="presParOf" srcId="{7CCC7A80-2B08-49B1-BC22-D787CED871F2}" destId="{5E624E65-FB14-423F-B219-2C09295F4E59}" srcOrd="0" destOrd="0" presId="urn:microsoft.com/office/officeart/2005/8/layout/list1"/>
    <dgm:cxn modelId="{39434E48-F116-42B8-952D-BDDF8BB30E68}" type="presParOf" srcId="{7CCC7A80-2B08-49B1-BC22-D787CED871F2}" destId="{83188047-C946-40F6-B530-D85EE2581062}" srcOrd="1" destOrd="0" presId="urn:microsoft.com/office/officeart/2005/8/layout/list1"/>
    <dgm:cxn modelId="{1CD49CB1-BA5F-42AB-B604-FBF40F93A91F}" type="presParOf" srcId="{12AFD98C-4020-429E-BD19-8E99E058543F}" destId="{1B7E553C-1462-4759-BDFE-2CF8EE62FA58}" srcOrd="13" destOrd="0" presId="urn:microsoft.com/office/officeart/2005/8/layout/list1"/>
    <dgm:cxn modelId="{A7E01090-390C-4F7B-87F0-F3177D27A886}" type="presParOf" srcId="{12AFD98C-4020-429E-BD19-8E99E058543F}" destId="{2AA7FA90-9F98-4EBB-9DA5-6CE2EB2D0E6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6295D3A-7A96-4DEA-9830-C38F378B01B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77D31D1-BFD3-4F9E-A28F-5D24C1C9556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имитационные</a:t>
          </a:r>
          <a:endParaRPr lang="fr-FR" sz="2800" dirty="0" smtClean="0">
            <a:latin typeface="Times New Roman" pitchFamily="18" charset="0"/>
            <a:cs typeface="Times New Roman" pitchFamily="18" charset="0"/>
          </a:endParaRP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BFBCCC9A-215B-497D-804F-A2B73E5FBE10}" type="parTrans" cxnId="{143D7F18-E1B0-4FD3-8EE3-2E6BFD720977}">
      <dgm:prSet/>
      <dgm:spPr/>
      <dgm:t>
        <a:bodyPr/>
        <a:lstStyle/>
        <a:p>
          <a:endParaRPr lang="fr-FR"/>
        </a:p>
      </dgm:t>
    </dgm:pt>
    <dgm:pt modelId="{EDD9D769-EBFF-4C1F-9CC1-3AF132844D11}" type="sibTrans" cxnId="{143D7F18-E1B0-4FD3-8EE3-2E6BFD720977}">
      <dgm:prSet/>
      <dgm:spPr/>
      <dgm:t>
        <a:bodyPr/>
        <a:lstStyle/>
        <a:p>
          <a:endParaRPr lang="fr-FR"/>
        </a:p>
      </dgm:t>
    </dgm:pt>
    <dgm:pt modelId="{39932ABA-9846-4DBD-857F-D4F4E729255C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предметные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8318F300-C00E-49F7-8333-DAA7A2E6D4AF}" type="parTrans" cxnId="{5B05F29D-6849-410F-BE5E-7379A55FF08B}">
      <dgm:prSet/>
      <dgm:spPr/>
      <dgm:t>
        <a:bodyPr/>
        <a:lstStyle/>
        <a:p>
          <a:endParaRPr lang="fr-FR"/>
        </a:p>
      </dgm:t>
    </dgm:pt>
    <dgm:pt modelId="{27A4FB41-F028-48FF-A723-603759D3F607}" type="sibTrans" cxnId="{5B05F29D-6849-410F-BE5E-7379A55FF08B}">
      <dgm:prSet/>
      <dgm:spPr/>
      <dgm:t>
        <a:bodyPr/>
        <a:lstStyle/>
        <a:p>
          <a:endParaRPr lang="fr-FR"/>
        </a:p>
      </dgm:t>
    </dgm:pt>
    <dgm:pt modelId="{9151EFA1-3495-4F0A-B30E-D89359911F94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сюжетные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2F8D97DD-43CD-49DD-BA02-740DC590461E}" type="parTrans" cxnId="{0822DA40-D8C5-4D19-8E5E-F8584F25C4A6}">
      <dgm:prSet/>
      <dgm:spPr/>
      <dgm:t>
        <a:bodyPr/>
        <a:lstStyle/>
        <a:p>
          <a:endParaRPr lang="fr-FR"/>
        </a:p>
      </dgm:t>
    </dgm:pt>
    <dgm:pt modelId="{ADE4BE12-6353-4097-9D29-F45805C6DFEE}" type="sibTrans" cxnId="{0822DA40-D8C5-4D19-8E5E-F8584F25C4A6}">
      <dgm:prSet/>
      <dgm:spPr/>
      <dgm:t>
        <a:bodyPr/>
        <a:lstStyle/>
        <a:p>
          <a:endParaRPr lang="fr-FR"/>
        </a:p>
      </dgm:t>
    </dgm:pt>
    <dgm:pt modelId="{57EFF4C1-2AC3-4E64-BDF7-00270AB55C27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ролевые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D9359382-1400-4A37-89F3-A7C3C2D8FEAF}" type="parTrans" cxnId="{725919EE-8960-4F30-A301-900929002535}">
      <dgm:prSet/>
      <dgm:spPr/>
      <dgm:t>
        <a:bodyPr/>
        <a:lstStyle/>
        <a:p>
          <a:endParaRPr lang="fr-FR"/>
        </a:p>
      </dgm:t>
    </dgm:pt>
    <dgm:pt modelId="{3EF7BBD7-9A7A-4AE3-83A9-29EF209AB7F2}" type="sibTrans" cxnId="{725919EE-8960-4F30-A301-900929002535}">
      <dgm:prSet/>
      <dgm:spPr/>
      <dgm:t>
        <a:bodyPr/>
        <a:lstStyle/>
        <a:p>
          <a:endParaRPr lang="fr-FR"/>
        </a:p>
      </dgm:t>
    </dgm:pt>
    <dgm:pt modelId="{4CA903ED-B3F4-489A-B344-6445C980CF07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деловые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270E870C-8B0F-4DC8-9D06-15F8394604E9}" type="parTrans" cxnId="{8C01B9CD-0553-4B7D-8881-E936D32FFE36}">
      <dgm:prSet/>
      <dgm:spPr/>
      <dgm:t>
        <a:bodyPr/>
        <a:lstStyle/>
        <a:p>
          <a:endParaRPr lang="fr-FR"/>
        </a:p>
      </dgm:t>
    </dgm:pt>
    <dgm:pt modelId="{D1E89A9B-F74D-49C1-9189-E8A8B04D8EEF}" type="sibTrans" cxnId="{8C01B9CD-0553-4B7D-8881-E936D32FFE36}">
      <dgm:prSet/>
      <dgm:spPr/>
      <dgm:t>
        <a:bodyPr/>
        <a:lstStyle/>
        <a:p>
          <a:endParaRPr lang="fr-FR"/>
        </a:p>
      </dgm:t>
    </dgm:pt>
    <dgm:pt modelId="{2F86E0BB-2279-48F8-913C-EF3D1F2BDDF8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игры драматизации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9FEF30C1-1999-4211-995A-CAC7BDA9627F}" type="parTrans" cxnId="{C7218E84-AC5B-48F1-8B19-39B8EF79D568}">
      <dgm:prSet/>
      <dgm:spPr/>
      <dgm:t>
        <a:bodyPr/>
        <a:lstStyle/>
        <a:p>
          <a:endParaRPr lang="fr-FR"/>
        </a:p>
      </dgm:t>
    </dgm:pt>
    <dgm:pt modelId="{9192CB0A-9161-4D59-B2B3-6068BB368A00}" type="sibTrans" cxnId="{C7218E84-AC5B-48F1-8B19-39B8EF79D568}">
      <dgm:prSet/>
      <dgm:spPr/>
      <dgm:t>
        <a:bodyPr/>
        <a:lstStyle/>
        <a:p>
          <a:endParaRPr lang="fr-FR"/>
        </a:p>
      </dgm:t>
    </dgm:pt>
    <dgm:pt modelId="{3A9CDE95-A701-4546-A1CC-A0E4D7874B23}" type="pres">
      <dgm:prSet presAssocID="{56295D3A-7A96-4DEA-9830-C38F378B01B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48F648C-A45F-47E3-8912-45E0324B9C54}" type="pres">
      <dgm:prSet presAssocID="{9151EFA1-3495-4F0A-B30E-D89359911F94}" presName="parentLin" presStyleCnt="0"/>
      <dgm:spPr/>
    </dgm:pt>
    <dgm:pt modelId="{062A9413-08B3-4868-8113-963A9E872EBD}" type="pres">
      <dgm:prSet presAssocID="{9151EFA1-3495-4F0A-B30E-D89359911F94}" presName="parentLeftMargin" presStyleLbl="node1" presStyleIdx="0" presStyleCnt="6"/>
      <dgm:spPr/>
      <dgm:t>
        <a:bodyPr/>
        <a:lstStyle/>
        <a:p>
          <a:endParaRPr lang="fr-FR"/>
        </a:p>
      </dgm:t>
    </dgm:pt>
    <dgm:pt modelId="{573B874E-DBB4-4670-B731-1344D948F64D}" type="pres">
      <dgm:prSet presAssocID="{9151EFA1-3495-4F0A-B30E-D89359911F9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445C26-3DB8-4C22-92A5-EECA441461BB}" type="pres">
      <dgm:prSet presAssocID="{9151EFA1-3495-4F0A-B30E-D89359911F94}" presName="negativeSpace" presStyleCnt="0"/>
      <dgm:spPr/>
    </dgm:pt>
    <dgm:pt modelId="{B2517E68-41CF-411A-A174-C308A6385972}" type="pres">
      <dgm:prSet presAssocID="{9151EFA1-3495-4F0A-B30E-D89359911F94}" presName="childText" presStyleLbl="conFgAcc1" presStyleIdx="0" presStyleCnt="6">
        <dgm:presLayoutVars>
          <dgm:bulletEnabled val="1"/>
        </dgm:presLayoutVars>
      </dgm:prSet>
      <dgm:spPr/>
    </dgm:pt>
    <dgm:pt modelId="{B95285B5-D31C-4EF4-A081-F8F2359428DB}" type="pres">
      <dgm:prSet presAssocID="{ADE4BE12-6353-4097-9D29-F45805C6DFEE}" presName="spaceBetweenRectangles" presStyleCnt="0"/>
      <dgm:spPr/>
    </dgm:pt>
    <dgm:pt modelId="{7AF1B387-320E-4AF4-B0A3-1C9FD2D68EF2}" type="pres">
      <dgm:prSet presAssocID="{39932ABA-9846-4DBD-857F-D4F4E729255C}" presName="parentLin" presStyleCnt="0"/>
      <dgm:spPr/>
    </dgm:pt>
    <dgm:pt modelId="{0A26C048-E529-48EC-870F-20DC3679B9D4}" type="pres">
      <dgm:prSet presAssocID="{39932ABA-9846-4DBD-857F-D4F4E729255C}" presName="parentLeftMargin" presStyleLbl="node1" presStyleIdx="0" presStyleCnt="6"/>
      <dgm:spPr/>
      <dgm:t>
        <a:bodyPr/>
        <a:lstStyle/>
        <a:p>
          <a:endParaRPr lang="fr-FR"/>
        </a:p>
      </dgm:t>
    </dgm:pt>
    <dgm:pt modelId="{24596CFC-8A85-4530-B202-B3205EB11CF9}" type="pres">
      <dgm:prSet presAssocID="{39932ABA-9846-4DBD-857F-D4F4E729255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DF67C2-8441-4D13-87E5-CAE74F581125}" type="pres">
      <dgm:prSet presAssocID="{39932ABA-9846-4DBD-857F-D4F4E729255C}" presName="negativeSpace" presStyleCnt="0"/>
      <dgm:spPr/>
    </dgm:pt>
    <dgm:pt modelId="{12E6FBB0-3BD0-4C89-BA80-2F0787C4B805}" type="pres">
      <dgm:prSet presAssocID="{39932ABA-9846-4DBD-857F-D4F4E729255C}" presName="childText" presStyleLbl="conFgAcc1" presStyleIdx="1" presStyleCnt="6">
        <dgm:presLayoutVars>
          <dgm:bulletEnabled val="1"/>
        </dgm:presLayoutVars>
      </dgm:prSet>
      <dgm:spPr/>
    </dgm:pt>
    <dgm:pt modelId="{EBA2FC6A-0916-4EBE-8B95-F0AA5898DA0F}" type="pres">
      <dgm:prSet presAssocID="{27A4FB41-F028-48FF-A723-603759D3F607}" presName="spaceBetweenRectangles" presStyleCnt="0"/>
      <dgm:spPr/>
    </dgm:pt>
    <dgm:pt modelId="{74F6D1A5-D368-4F2D-B093-BBE1D1654D7A}" type="pres">
      <dgm:prSet presAssocID="{4CA903ED-B3F4-489A-B344-6445C980CF07}" presName="parentLin" presStyleCnt="0"/>
      <dgm:spPr/>
    </dgm:pt>
    <dgm:pt modelId="{AFAAB6AF-67C9-415F-8E68-8D83AFC780C2}" type="pres">
      <dgm:prSet presAssocID="{4CA903ED-B3F4-489A-B344-6445C980CF07}" presName="parentLeftMargin" presStyleLbl="node1" presStyleIdx="1" presStyleCnt="6"/>
      <dgm:spPr/>
      <dgm:t>
        <a:bodyPr/>
        <a:lstStyle/>
        <a:p>
          <a:endParaRPr lang="fr-FR"/>
        </a:p>
      </dgm:t>
    </dgm:pt>
    <dgm:pt modelId="{96E852C4-3B0E-4384-A937-2BAB5E7CDEEC}" type="pres">
      <dgm:prSet presAssocID="{4CA903ED-B3F4-489A-B344-6445C980CF0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363541-A97A-4A52-8BAC-AF95E4590C10}" type="pres">
      <dgm:prSet presAssocID="{4CA903ED-B3F4-489A-B344-6445C980CF07}" presName="negativeSpace" presStyleCnt="0"/>
      <dgm:spPr/>
    </dgm:pt>
    <dgm:pt modelId="{1903C188-6020-4331-8C44-F6B1337DD32E}" type="pres">
      <dgm:prSet presAssocID="{4CA903ED-B3F4-489A-B344-6445C980CF07}" presName="childText" presStyleLbl="conFgAcc1" presStyleIdx="2" presStyleCnt="6">
        <dgm:presLayoutVars>
          <dgm:bulletEnabled val="1"/>
        </dgm:presLayoutVars>
      </dgm:prSet>
      <dgm:spPr/>
    </dgm:pt>
    <dgm:pt modelId="{63978983-D196-49CE-8F79-BEF183B0EEC5}" type="pres">
      <dgm:prSet presAssocID="{D1E89A9B-F74D-49C1-9189-E8A8B04D8EEF}" presName="spaceBetweenRectangles" presStyleCnt="0"/>
      <dgm:spPr/>
    </dgm:pt>
    <dgm:pt modelId="{029C4C05-9BF4-4883-A519-7851F7D6AA29}" type="pres">
      <dgm:prSet presAssocID="{57EFF4C1-2AC3-4E64-BDF7-00270AB55C27}" presName="parentLin" presStyleCnt="0"/>
      <dgm:spPr/>
    </dgm:pt>
    <dgm:pt modelId="{4E92DCE0-AAEB-4EF5-8DBB-98E739533175}" type="pres">
      <dgm:prSet presAssocID="{57EFF4C1-2AC3-4E64-BDF7-00270AB55C27}" presName="parentLeftMargin" presStyleLbl="node1" presStyleIdx="2" presStyleCnt="6"/>
      <dgm:spPr/>
      <dgm:t>
        <a:bodyPr/>
        <a:lstStyle/>
        <a:p>
          <a:endParaRPr lang="fr-FR"/>
        </a:p>
      </dgm:t>
    </dgm:pt>
    <dgm:pt modelId="{45006D69-1AED-41E8-BD6C-B56C44FE8088}" type="pres">
      <dgm:prSet presAssocID="{57EFF4C1-2AC3-4E64-BDF7-00270AB55C2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090E67-ABB1-42D0-9427-B5BCAEE49FFE}" type="pres">
      <dgm:prSet presAssocID="{57EFF4C1-2AC3-4E64-BDF7-00270AB55C27}" presName="negativeSpace" presStyleCnt="0"/>
      <dgm:spPr/>
    </dgm:pt>
    <dgm:pt modelId="{591BB2EC-5A85-4950-A13C-70AD20FE4153}" type="pres">
      <dgm:prSet presAssocID="{57EFF4C1-2AC3-4E64-BDF7-00270AB55C27}" presName="childText" presStyleLbl="conFgAcc1" presStyleIdx="3" presStyleCnt="6">
        <dgm:presLayoutVars>
          <dgm:bulletEnabled val="1"/>
        </dgm:presLayoutVars>
      </dgm:prSet>
      <dgm:spPr/>
    </dgm:pt>
    <dgm:pt modelId="{6BBEAD27-BF35-49CF-8D37-44EB9D2B03ED}" type="pres">
      <dgm:prSet presAssocID="{3EF7BBD7-9A7A-4AE3-83A9-29EF209AB7F2}" presName="spaceBetweenRectangles" presStyleCnt="0"/>
      <dgm:spPr/>
    </dgm:pt>
    <dgm:pt modelId="{A2B485CB-E411-4C49-B025-6ACFEFDFDCE1}" type="pres">
      <dgm:prSet presAssocID="{F77D31D1-BFD3-4F9E-A28F-5D24C1C9556A}" presName="parentLin" presStyleCnt="0"/>
      <dgm:spPr/>
    </dgm:pt>
    <dgm:pt modelId="{89B0EC4B-CA80-45FF-A2B0-E8B8E9660580}" type="pres">
      <dgm:prSet presAssocID="{F77D31D1-BFD3-4F9E-A28F-5D24C1C9556A}" presName="parentLeftMargin" presStyleLbl="node1" presStyleIdx="3" presStyleCnt="6"/>
      <dgm:spPr/>
      <dgm:t>
        <a:bodyPr/>
        <a:lstStyle/>
        <a:p>
          <a:endParaRPr lang="fr-FR"/>
        </a:p>
      </dgm:t>
    </dgm:pt>
    <dgm:pt modelId="{20994B35-ABCF-4F10-A1E9-BB4A25E91F80}" type="pres">
      <dgm:prSet presAssocID="{F77D31D1-BFD3-4F9E-A28F-5D24C1C9556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BAC10F-AD4B-4011-B4BE-7F634A1930D5}" type="pres">
      <dgm:prSet presAssocID="{F77D31D1-BFD3-4F9E-A28F-5D24C1C9556A}" presName="negativeSpace" presStyleCnt="0"/>
      <dgm:spPr/>
    </dgm:pt>
    <dgm:pt modelId="{E9969193-DBE9-4571-9A83-420067210489}" type="pres">
      <dgm:prSet presAssocID="{F77D31D1-BFD3-4F9E-A28F-5D24C1C9556A}" presName="childText" presStyleLbl="conFgAcc1" presStyleIdx="4" presStyleCnt="6">
        <dgm:presLayoutVars>
          <dgm:bulletEnabled val="1"/>
        </dgm:presLayoutVars>
      </dgm:prSet>
      <dgm:spPr/>
    </dgm:pt>
    <dgm:pt modelId="{60A12D64-D023-455E-9D28-3CF6AD7F2A60}" type="pres">
      <dgm:prSet presAssocID="{EDD9D769-EBFF-4C1F-9CC1-3AF132844D11}" presName="spaceBetweenRectangles" presStyleCnt="0"/>
      <dgm:spPr/>
    </dgm:pt>
    <dgm:pt modelId="{2157C66D-4544-4035-A3A9-2856418E25FD}" type="pres">
      <dgm:prSet presAssocID="{2F86E0BB-2279-48F8-913C-EF3D1F2BDDF8}" presName="parentLin" presStyleCnt="0"/>
      <dgm:spPr/>
    </dgm:pt>
    <dgm:pt modelId="{D73EF5B3-111F-4A0C-8103-A711588BF118}" type="pres">
      <dgm:prSet presAssocID="{2F86E0BB-2279-48F8-913C-EF3D1F2BDDF8}" presName="parentLeftMargin" presStyleLbl="node1" presStyleIdx="4" presStyleCnt="6"/>
      <dgm:spPr/>
      <dgm:t>
        <a:bodyPr/>
        <a:lstStyle/>
        <a:p>
          <a:endParaRPr lang="fr-FR"/>
        </a:p>
      </dgm:t>
    </dgm:pt>
    <dgm:pt modelId="{8386331E-5EE5-4C50-8074-D2B5A810E48A}" type="pres">
      <dgm:prSet presAssocID="{2F86E0BB-2279-48F8-913C-EF3D1F2BDDF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F9F896-D119-4A15-B84C-D655545F83E4}" type="pres">
      <dgm:prSet presAssocID="{2F86E0BB-2279-48F8-913C-EF3D1F2BDDF8}" presName="negativeSpace" presStyleCnt="0"/>
      <dgm:spPr/>
    </dgm:pt>
    <dgm:pt modelId="{FC258321-1EFF-432C-81C2-4C32B0B7F78B}" type="pres">
      <dgm:prSet presAssocID="{2F86E0BB-2279-48F8-913C-EF3D1F2BDDF8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C01B9CD-0553-4B7D-8881-E936D32FFE36}" srcId="{56295D3A-7A96-4DEA-9830-C38F378B01B7}" destId="{4CA903ED-B3F4-489A-B344-6445C980CF07}" srcOrd="2" destOrd="0" parTransId="{270E870C-8B0F-4DC8-9D06-15F8394604E9}" sibTransId="{D1E89A9B-F74D-49C1-9189-E8A8B04D8EEF}"/>
    <dgm:cxn modelId="{78080D0D-0D51-413A-9CC5-A960AB35A507}" type="presOf" srcId="{4CA903ED-B3F4-489A-B344-6445C980CF07}" destId="{96E852C4-3B0E-4384-A937-2BAB5E7CDEEC}" srcOrd="1" destOrd="0" presId="urn:microsoft.com/office/officeart/2005/8/layout/list1"/>
    <dgm:cxn modelId="{3A5782A2-7B8C-4974-9DC6-684E4B434D2F}" type="presOf" srcId="{9151EFA1-3495-4F0A-B30E-D89359911F94}" destId="{062A9413-08B3-4868-8113-963A9E872EBD}" srcOrd="0" destOrd="0" presId="urn:microsoft.com/office/officeart/2005/8/layout/list1"/>
    <dgm:cxn modelId="{B3A1C911-8A4E-4385-A3DB-9653EEF99B9B}" type="presOf" srcId="{2F86E0BB-2279-48F8-913C-EF3D1F2BDDF8}" destId="{8386331E-5EE5-4C50-8074-D2B5A810E48A}" srcOrd="1" destOrd="0" presId="urn:microsoft.com/office/officeart/2005/8/layout/list1"/>
    <dgm:cxn modelId="{C7218E84-AC5B-48F1-8B19-39B8EF79D568}" srcId="{56295D3A-7A96-4DEA-9830-C38F378B01B7}" destId="{2F86E0BB-2279-48F8-913C-EF3D1F2BDDF8}" srcOrd="5" destOrd="0" parTransId="{9FEF30C1-1999-4211-995A-CAC7BDA9627F}" sibTransId="{9192CB0A-9161-4D59-B2B3-6068BB368A00}"/>
    <dgm:cxn modelId="{C87738E2-C1CD-4E5D-80D6-9F654014A387}" type="presOf" srcId="{9151EFA1-3495-4F0A-B30E-D89359911F94}" destId="{573B874E-DBB4-4670-B731-1344D948F64D}" srcOrd="1" destOrd="0" presId="urn:microsoft.com/office/officeart/2005/8/layout/list1"/>
    <dgm:cxn modelId="{0822DA40-D8C5-4D19-8E5E-F8584F25C4A6}" srcId="{56295D3A-7A96-4DEA-9830-C38F378B01B7}" destId="{9151EFA1-3495-4F0A-B30E-D89359911F94}" srcOrd="0" destOrd="0" parTransId="{2F8D97DD-43CD-49DD-BA02-740DC590461E}" sibTransId="{ADE4BE12-6353-4097-9D29-F45805C6DFEE}"/>
    <dgm:cxn modelId="{4D4D3F48-103C-4E9B-B909-AC282E22FA6A}" type="presOf" srcId="{57EFF4C1-2AC3-4E64-BDF7-00270AB55C27}" destId="{4E92DCE0-AAEB-4EF5-8DBB-98E739533175}" srcOrd="0" destOrd="0" presId="urn:microsoft.com/office/officeart/2005/8/layout/list1"/>
    <dgm:cxn modelId="{B691C438-2624-4DBE-93E4-35399C46E5D8}" type="presOf" srcId="{F77D31D1-BFD3-4F9E-A28F-5D24C1C9556A}" destId="{20994B35-ABCF-4F10-A1E9-BB4A25E91F80}" srcOrd="1" destOrd="0" presId="urn:microsoft.com/office/officeart/2005/8/layout/list1"/>
    <dgm:cxn modelId="{A26FD43A-A30C-4A6E-BDF5-CB115ACE7239}" type="presOf" srcId="{4CA903ED-B3F4-489A-B344-6445C980CF07}" destId="{AFAAB6AF-67C9-415F-8E68-8D83AFC780C2}" srcOrd="0" destOrd="0" presId="urn:microsoft.com/office/officeart/2005/8/layout/list1"/>
    <dgm:cxn modelId="{CDCA9C94-C01C-4785-A33A-BC9816C42750}" type="presOf" srcId="{56295D3A-7A96-4DEA-9830-C38F378B01B7}" destId="{3A9CDE95-A701-4546-A1CC-A0E4D7874B23}" srcOrd="0" destOrd="0" presId="urn:microsoft.com/office/officeart/2005/8/layout/list1"/>
    <dgm:cxn modelId="{725919EE-8960-4F30-A301-900929002535}" srcId="{56295D3A-7A96-4DEA-9830-C38F378B01B7}" destId="{57EFF4C1-2AC3-4E64-BDF7-00270AB55C27}" srcOrd="3" destOrd="0" parTransId="{D9359382-1400-4A37-89F3-A7C3C2D8FEAF}" sibTransId="{3EF7BBD7-9A7A-4AE3-83A9-29EF209AB7F2}"/>
    <dgm:cxn modelId="{0C610EB5-2E0D-40D8-BD1C-D24D25279015}" type="presOf" srcId="{F77D31D1-BFD3-4F9E-A28F-5D24C1C9556A}" destId="{89B0EC4B-CA80-45FF-A2B0-E8B8E9660580}" srcOrd="0" destOrd="0" presId="urn:microsoft.com/office/officeart/2005/8/layout/list1"/>
    <dgm:cxn modelId="{5B05F29D-6849-410F-BE5E-7379A55FF08B}" srcId="{56295D3A-7A96-4DEA-9830-C38F378B01B7}" destId="{39932ABA-9846-4DBD-857F-D4F4E729255C}" srcOrd="1" destOrd="0" parTransId="{8318F300-C00E-49F7-8333-DAA7A2E6D4AF}" sibTransId="{27A4FB41-F028-48FF-A723-603759D3F607}"/>
    <dgm:cxn modelId="{4C449D11-4AFC-4FF6-AF1B-0E2A6E962F64}" type="presOf" srcId="{2F86E0BB-2279-48F8-913C-EF3D1F2BDDF8}" destId="{D73EF5B3-111F-4A0C-8103-A711588BF118}" srcOrd="0" destOrd="0" presId="urn:microsoft.com/office/officeart/2005/8/layout/list1"/>
    <dgm:cxn modelId="{FCB3142E-C019-451C-8425-667AB0DCDCDB}" type="presOf" srcId="{57EFF4C1-2AC3-4E64-BDF7-00270AB55C27}" destId="{45006D69-1AED-41E8-BD6C-B56C44FE8088}" srcOrd="1" destOrd="0" presId="urn:microsoft.com/office/officeart/2005/8/layout/list1"/>
    <dgm:cxn modelId="{DFC6E309-6A76-403D-9A0D-B6EC7C0FCC98}" type="presOf" srcId="{39932ABA-9846-4DBD-857F-D4F4E729255C}" destId="{0A26C048-E529-48EC-870F-20DC3679B9D4}" srcOrd="0" destOrd="0" presId="urn:microsoft.com/office/officeart/2005/8/layout/list1"/>
    <dgm:cxn modelId="{143D7F18-E1B0-4FD3-8EE3-2E6BFD720977}" srcId="{56295D3A-7A96-4DEA-9830-C38F378B01B7}" destId="{F77D31D1-BFD3-4F9E-A28F-5D24C1C9556A}" srcOrd="4" destOrd="0" parTransId="{BFBCCC9A-215B-497D-804F-A2B73E5FBE10}" sibTransId="{EDD9D769-EBFF-4C1F-9CC1-3AF132844D11}"/>
    <dgm:cxn modelId="{1D6C927A-DEFE-4954-B3D2-9228FAA27D10}" type="presOf" srcId="{39932ABA-9846-4DBD-857F-D4F4E729255C}" destId="{24596CFC-8A85-4530-B202-B3205EB11CF9}" srcOrd="1" destOrd="0" presId="urn:microsoft.com/office/officeart/2005/8/layout/list1"/>
    <dgm:cxn modelId="{C925D843-66F2-43A6-9FC1-183DA8005D00}" type="presParOf" srcId="{3A9CDE95-A701-4546-A1CC-A0E4D7874B23}" destId="{248F648C-A45F-47E3-8912-45E0324B9C54}" srcOrd="0" destOrd="0" presId="urn:microsoft.com/office/officeart/2005/8/layout/list1"/>
    <dgm:cxn modelId="{ADDDBB2B-F657-4E55-8ED4-1AB4F4DE4CC3}" type="presParOf" srcId="{248F648C-A45F-47E3-8912-45E0324B9C54}" destId="{062A9413-08B3-4868-8113-963A9E872EBD}" srcOrd="0" destOrd="0" presId="urn:microsoft.com/office/officeart/2005/8/layout/list1"/>
    <dgm:cxn modelId="{6D434B5E-3CD9-4434-BF72-99A8CF6030F1}" type="presParOf" srcId="{248F648C-A45F-47E3-8912-45E0324B9C54}" destId="{573B874E-DBB4-4670-B731-1344D948F64D}" srcOrd="1" destOrd="0" presId="urn:microsoft.com/office/officeart/2005/8/layout/list1"/>
    <dgm:cxn modelId="{6CB728BB-3EA3-46C2-90E8-61CA6D530310}" type="presParOf" srcId="{3A9CDE95-A701-4546-A1CC-A0E4D7874B23}" destId="{EE445C26-3DB8-4C22-92A5-EECA441461BB}" srcOrd="1" destOrd="0" presId="urn:microsoft.com/office/officeart/2005/8/layout/list1"/>
    <dgm:cxn modelId="{6B2DD45C-3B39-423C-AF13-8F39553ACDA0}" type="presParOf" srcId="{3A9CDE95-A701-4546-A1CC-A0E4D7874B23}" destId="{B2517E68-41CF-411A-A174-C308A6385972}" srcOrd="2" destOrd="0" presId="urn:microsoft.com/office/officeart/2005/8/layout/list1"/>
    <dgm:cxn modelId="{A11DBAD3-0CF2-4229-A0E6-125E90895C2D}" type="presParOf" srcId="{3A9CDE95-A701-4546-A1CC-A0E4D7874B23}" destId="{B95285B5-D31C-4EF4-A081-F8F2359428DB}" srcOrd="3" destOrd="0" presId="urn:microsoft.com/office/officeart/2005/8/layout/list1"/>
    <dgm:cxn modelId="{5D512034-88E5-46B1-976C-B86156B1E7F1}" type="presParOf" srcId="{3A9CDE95-A701-4546-A1CC-A0E4D7874B23}" destId="{7AF1B387-320E-4AF4-B0A3-1C9FD2D68EF2}" srcOrd="4" destOrd="0" presId="urn:microsoft.com/office/officeart/2005/8/layout/list1"/>
    <dgm:cxn modelId="{F3A19265-8F57-4E7E-9707-AF50DA065372}" type="presParOf" srcId="{7AF1B387-320E-4AF4-B0A3-1C9FD2D68EF2}" destId="{0A26C048-E529-48EC-870F-20DC3679B9D4}" srcOrd="0" destOrd="0" presId="urn:microsoft.com/office/officeart/2005/8/layout/list1"/>
    <dgm:cxn modelId="{63E19516-7D0A-4D0B-82DA-B17B0601B1A7}" type="presParOf" srcId="{7AF1B387-320E-4AF4-B0A3-1C9FD2D68EF2}" destId="{24596CFC-8A85-4530-B202-B3205EB11CF9}" srcOrd="1" destOrd="0" presId="urn:microsoft.com/office/officeart/2005/8/layout/list1"/>
    <dgm:cxn modelId="{87CAD1FD-5D6E-4506-A927-86EBFE0B08C7}" type="presParOf" srcId="{3A9CDE95-A701-4546-A1CC-A0E4D7874B23}" destId="{D9DF67C2-8441-4D13-87E5-CAE74F581125}" srcOrd="5" destOrd="0" presId="urn:microsoft.com/office/officeart/2005/8/layout/list1"/>
    <dgm:cxn modelId="{DBA849D8-1EDD-4499-9303-52FF944F18E9}" type="presParOf" srcId="{3A9CDE95-A701-4546-A1CC-A0E4D7874B23}" destId="{12E6FBB0-3BD0-4C89-BA80-2F0787C4B805}" srcOrd="6" destOrd="0" presId="urn:microsoft.com/office/officeart/2005/8/layout/list1"/>
    <dgm:cxn modelId="{A2FF3087-1806-418A-BDE8-DD351EBA118A}" type="presParOf" srcId="{3A9CDE95-A701-4546-A1CC-A0E4D7874B23}" destId="{EBA2FC6A-0916-4EBE-8B95-F0AA5898DA0F}" srcOrd="7" destOrd="0" presId="urn:microsoft.com/office/officeart/2005/8/layout/list1"/>
    <dgm:cxn modelId="{57239781-3487-4190-AB44-D65EE055F937}" type="presParOf" srcId="{3A9CDE95-A701-4546-A1CC-A0E4D7874B23}" destId="{74F6D1A5-D368-4F2D-B093-BBE1D1654D7A}" srcOrd="8" destOrd="0" presId="urn:microsoft.com/office/officeart/2005/8/layout/list1"/>
    <dgm:cxn modelId="{7515B6B1-9CA7-4DAF-B312-B4C85D3960D1}" type="presParOf" srcId="{74F6D1A5-D368-4F2D-B093-BBE1D1654D7A}" destId="{AFAAB6AF-67C9-415F-8E68-8D83AFC780C2}" srcOrd="0" destOrd="0" presId="urn:microsoft.com/office/officeart/2005/8/layout/list1"/>
    <dgm:cxn modelId="{EAEFB8A9-F76B-42D6-8E27-6636FCB47324}" type="presParOf" srcId="{74F6D1A5-D368-4F2D-B093-BBE1D1654D7A}" destId="{96E852C4-3B0E-4384-A937-2BAB5E7CDEEC}" srcOrd="1" destOrd="0" presId="urn:microsoft.com/office/officeart/2005/8/layout/list1"/>
    <dgm:cxn modelId="{7C6BD9F3-058C-4C03-944F-9CDCE7C09DA3}" type="presParOf" srcId="{3A9CDE95-A701-4546-A1CC-A0E4D7874B23}" destId="{D4363541-A97A-4A52-8BAC-AF95E4590C10}" srcOrd="9" destOrd="0" presId="urn:microsoft.com/office/officeart/2005/8/layout/list1"/>
    <dgm:cxn modelId="{DB4D1175-409E-4D09-B217-D00D2343090B}" type="presParOf" srcId="{3A9CDE95-A701-4546-A1CC-A0E4D7874B23}" destId="{1903C188-6020-4331-8C44-F6B1337DD32E}" srcOrd="10" destOrd="0" presId="urn:microsoft.com/office/officeart/2005/8/layout/list1"/>
    <dgm:cxn modelId="{A9B07DA8-8745-454F-88D4-C1C4F8D6664D}" type="presParOf" srcId="{3A9CDE95-A701-4546-A1CC-A0E4D7874B23}" destId="{63978983-D196-49CE-8F79-BEF183B0EEC5}" srcOrd="11" destOrd="0" presId="urn:microsoft.com/office/officeart/2005/8/layout/list1"/>
    <dgm:cxn modelId="{4BAF618C-EB48-444C-93D0-13F3AC5CFD19}" type="presParOf" srcId="{3A9CDE95-A701-4546-A1CC-A0E4D7874B23}" destId="{029C4C05-9BF4-4883-A519-7851F7D6AA29}" srcOrd="12" destOrd="0" presId="urn:microsoft.com/office/officeart/2005/8/layout/list1"/>
    <dgm:cxn modelId="{53F3BC77-0821-4147-8417-D40792866AA4}" type="presParOf" srcId="{029C4C05-9BF4-4883-A519-7851F7D6AA29}" destId="{4E92DCE0-AAEB-4EF5-8DBB-98E739533175}" srcOrd="0" destOrd="0" presId="urn:microsoft.com/office/officeart/2005/8/layout/list1"/>
    <dgm:cxn modelId="{43BDC573-FB20-4980-9E89-CDF2FF147C3A}" type="presParOf" srcId="{029C4C05-9BF4-4883-A519-7851F7D6AA29}" destId="{45006D69-1AED-41E8-BD6C-B56C44FE8088}" srcOrd="1" destOrd="0" presId="urn:microsoft.com/office/officeart/2005/8/layout/list1"/>
    <dgm:cxn modelId="{78950131-1B31-4B23-8CEF-5A2F1E978BA7}" type="presParOf" srcId="{3A9CDE95-A701-4546-A1CC-A0E4D7874B23}" destId="{66090E67-ABB1-42D0-9427-B5BCAEE49FFE}" srcOrd="13" destOrd="0" presId="urn:microsoft.com/office/officeart/2005/8/layout/list1"/>
    <dgm:cxn modelId="{A8A9A692-68BD-4140-95FD-7B16C80D7010}" type="presParOf" srcId="{3A9CDE95-A701-4546-A1CC-A0E4D7874B23}" destId="{591BB2EC-5A85-4950-A13C-70AD20FE4153}" srcOrd="14" destOrd="0" presId="urn:microsoft.com/office/officeart/2005/8/layout/list1"/>
    <dgm:cxn modelId="{10AF7095-04DA-4374-BFBF-4DA4C7B2001C}" type="presParOf" srcId="{3A9CDE95-A701-4546-A1CC-A0E4D7874B23}" destId="{6BBEAD27-BF35-49CF-8D37-44EB9D2B03ED}" srcOrd="15" destOrd="0" presId="urn:microsoft.com/office/officeart/2005/8/layout/list1"/>
    <dgm:cxn modelId="{DD3DCBAC-6F30-4FA7-85AF-2F10FF4984CA}" type="presParOf" srcId="{3A9CDE95-A701-4546-A1CC-A0E4D7874B23}" destId="{A2B485CB-E411-4C49-B025-6ACFEFDFDCE1}" srcOrd="16" destOrd="0" presId="urn:microsoft.com/office/officeart/2005/8/layout/list1"/>
    <dgm:cxn modelId="{BDC38B82-A41C-49EE-9D8D-3E40FA25F3BC}" type="presParOf" srcId="{A2B485CB-E411-4C49-B025-6ACFEFDFDCE1}" destId="{89B0EC4B-CA80-45FF-A2B0-E8B8E9660580}" srcOrd="0" destOrd="0" presId="urn:microsoft.com/office/officeart/2005/8/layout/list1"/>
    <dgm:cxn modelId="{DDF3AA4F-0CE6-455A-89F3-79B831515EF5}" type="presParOf" srcId="{A2B485CB-E411-4C49-B025-6ACFEFDFDCE1}" destId="{20994B35-ABCF-4F10-A1E9-BB4A25E91F80}" srcOrd="1" destOrd="0" presId="urn:microsoft.com/office/officeart/2005/8/layout/list1"/>
    <dgm:cxn modelId="{8CCFD154-0862-41D7-A496-4F1B474C5113}" type="presParOf" srcId="{3A9CDE95-A701-4546-A1CC-A0E4D7874B23}" destId="{0FBAC10F-AD4B-4011-B4BE-7F634A1930D5}" srcOrd="17" destOrd="0" presId="urn:microsoft.com/office/officeart/2005/8/layout/list1"/>
    <dgm:cxn modelId="{6BDA23C0-263E-4F68-8D5F-D8F40D42314C}" type="presParOf" srcId="{3A9CDE95-A701-4546-A1CC-A0E4D7874B23}" destId="{E9969193-DBE9-4571-9A83-420067210489}" srcOrd="18" destOrd="0" presId="urn:microsoft.com/office/officeart/2005/8/layout/list1"/>
    <dgm:cxn modelId="{233ACBBC-C61B-4A6B-A62D-8E3D2CDB33E1}" type="presParOf" srcId="{3A9CDE95-A701-4546-A1CC-A0E4D7874B23}" destId="{60A12D64-D023-455E-9D28-3CF6AD7F2A60}" srcOrd="19" destOrd="0" presId="urn:microsoft.com/office/officeart/2005/8/layout/list1"/>
    <dgm:cxn modelId="{54CA4054-C4C4-4643-AF5C-2FEED51957C8}" type="presParOf" srcId="{3A9CDE95-A701-4546-A1CC-A0E4D7874B23}" destId="{2157C66D-4544-4035-A3A9-2856418E25FD}" srcOrd="20" destOrd="0" presId="urn:microsoft.com/office/officeart/2005/8/layout/list1"/>
    <dgm:cxn modelId="{473CBEF9-3FC4-4361-9140-FEF506AE4804}" type="presParOf" srcId="{2157C66D-4544-4035-A3A9-2856418E25FD}" destId="{D73EF5B3-111F-4A0C-8103-A711588BF118}" srcOrd="0" destOrd="0" presId="urn:microsoft.com/office/officeart/2005/8/layout/list1"/>
    <dgm:cxn modelId="{D7F9922D-6C92-4EEA-B7E7-67AE1D15A0D8}" type="presParOf" srcId="{2157C66D-4544-4035-A3A9-2856418E25FD}" destId="{8386331E-5EE5-4C50-8074-D2B5A810E48A}" srcOrd="1" destOrd="0" presId="urn:microsoft.com/office/officeart/2005/8/layout/list1"/>
    <dgm:cxn modelId="{92C4BFB1-4B1F-44AD-8B02-8C1109494C30}" type="presParOf" srcId="{3A9CDE95-A701-4546-A1CC-A0E4D7874B23}" destId="{41F9F896-D119-4A15-B84C-D655545F83E4}" srcOrd="21" destOrd="0" presId="urn:microsoft.com/office/officeart/2005/8/layout/list1"/>
    <dgm:cxn modelId="{76751048-B4AC-465C-AC27-14EA45682BA8}" type="presParOf" srcId="{3A9CDE95-A701-4546-A1CC-A0E4D7874B23}" destId="{FC258321-1EFF-432C-81C2-4C32B0B7F78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D2F64D7-6E73-4E0A-84E0-18242A08D2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DDD663B-8FD2-4F23-B75D-2D3D2619DDA2}">
      <dgm:prSet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Зарядка с использованием движения, песен, танца</a:t>
          </a:r>
          <a:endParaRPr lang="fr-FR" sz="3600" dirty="0">
            <a:latin typeface="Times New Roman" pitchFamily="18" charset="0"/>
            <a:cs typeface="Times New Roman" pitchFamily="18" charset="0"/>
          </a:endParaRPr>
        </a:p>
      </dgm:t>
    </dgm:pt>
    <dgm:pt modelId="{1AE5FB0E-E641-4977-BCCE-208D8C280E2E}" type="parTrans" cxnId="{11250396-9FE2-4A8E-9BEE-C5649DB49748}">
      <dgm:prSet/>
      <dgm:spPr/>
      <dgm:t>
        <a:bodyPr/>
        <a:lstStyle/>
        <a:p>
          <a:endParaRPr lang="fr-FR"/>
        </a:p>
      </dgm:t>
    </dgm:pt>
    <dgm:pt modelId="{3AD5238D-F1F1-4DC5-9E8C-A247CAFFE164}" type="sibTrans" cxnId="{11250396-9FE2-4A8E-9BEE-C5649DB49748}">
      <dgm:prSet/>
      <dgm:spPr/>
      <dgm:t>
        <a:bodyPr/>
        <a:lstStyle/>
        <a:p>
          <a:endParaRPr lang="fr-FR"/>
        </a:p>
      </dgm:t>
    </dgm:pt>
    <dgm:pt modelId="{A1ACACBC-A27A-4797-BE78-F53B72C2F9B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36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Игра (пантомима)</a:t>
          </a:r>
          <a:endParaRPr lang="fr-FR" sz="3600" dirty="0" smtClean="0">
            <a:latin typeface="Times New Roman" pitchFamily="18" charset="0"/>
            <a:cs typeface="Times New Roman" pitchFamily="18" charset="0"/>
          </a:endParaRP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BC8D5657-D4E7-4A1C-B7E9-308187C42F9C}" type="parTrans" cxnId="{876296EF-4673-47D5-972B-A7DF7D85393E}">
      <dgm:prSet/>
      <dgm:spPr/>
      <dgm:t>
        <a:bodyPr/>
        <a:lstStyle/>
        <a:p>
          <a:endParaRPr lang="fr-FR"/>
        </a:p>
      </dgm:t>
    </dgm:pt>
    <dgm:pt modelId="{99EAA5ED-8B59-4D9E-911B-0327601CFE59}" type="sibTrans" cxnId="{876296EF-4673-47D5-972B-A7DF7D85393E}">
      <dgm:prSet/>
      <dgm:spPr/>
      <dgm:t>
        <a:bodyPr/>
        <a:lstStyle/>
        <a:p>
          <a:endParaRPr lang="fr-FR"/>
        </a:p>
      </dgm:t>
    </dgm:pt>
    <dgm:pt modelId="{7615794E-DF5A-4C04-A727-F82C36A71BFA}">
      <dgm:prSet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Песня</a:t>
          </a:r>
          <a:endParaRPr lang="fr-FR" sz="3600" dirty="0">
            <a:latin typeface="Times New Roman" pitchFamily="18" charset="0"/>
            <a:cs typeface="Times New Roman" pitchFamily="18" charset="0"/>
          </a:endParaRPr>
        </a:p>
      </dgm:t>
    </dgm:pt>
    <dgm:pt modelId="{C8793946-DDC4-4FB6-AD52-14CF21FAE487}" type="parTrans" cxnId="{5906FC07-64A8-4A94-8F7E-4B312F5684D5}">
      <dgm:prSet/>
      <dgm:spPr/>
      <dgm:t>
        <a:bodyPr/>
        <a:lstStyle/>
        <a:p>
          <a:endParaRPr lang="fr-FR"/>
        </a:p>
      </dgm:t>
    </dgm:pt>
    <dgm:pt modelId="{53661CB2-0DCB-4429-BC65-E9EDEADBC954}" type="sibTrans" cxnId="{5906FC07-64A8-4A94-8F7E-4B312F5684D5}">
      <dgm:prSet/>
      <dgm:spPr/>
      <dgm:t>
        <a:bodyPr/>
        <a:lstStyle/>
        <a:p>
          <a:endParaRPr lang="fr-FR"/>
        </a:p>
      </dgm:t>
    </dgm:pt>
    <dgm:pt modelId="{90C5EE4C-465B-41CE-883E-B47907F51243}" type="pres">
      <dgm:prSet presAssocID="{CD2F64D7-6E73-4E0A-84E0-18242A08D2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200E19B-B197-4D1B-83E9-3756D5F3496A}" type="pres">
      <dgm:prSet presAssocID="{FDDD663B-8FD2-4F23-B75D-2D3D2619DDA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EC992D-E202-4060-88F8-3B1023E77A49}" type="pres">
      <dgm:prSet presAssocID="{3AD5238D-F1F1-4DC5-9E8C-A247CAFFE164}" presName="spacer" presStyleCnt="0"/>
      <dgm:spPr/>
    </dgm:pt>
    <dgm:pt modelId="{54B5F392-989A-4602-B291-830FEC754762}" type="pres">
      <dgm:prSet presAssocID="{A1ACACBC-A27A-4797-BE78-F53B72C2F9B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89E266A-86A4-41B6-B7AA-4D85D733184B}" type="pres">
      <dgm:prSet presAssocID="{99EAA5ED-8B59-4D9E-911B-0327601CFE59}" presName="spacer" presStyleCnt="0"/>
      <dgm:spPr/>
    </dgm:pt>
    <dgm:pt modelId="{F0C453CD-C86F-499A-95E0-EB79CB064C7B}" type="pres">
      <dgm:prSet presAssocID="{7615794E-DF5A-4C04-A727-F82C36A71BF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906FC07-64A8-4A94-8F7E-4B312F5684D5}" srcId="{CD2F64D7-6E73-4E0A-84E0-18242A08D2C4}" destId="{7615794E-DF5A-4C04-A727-F82C36A71BFA}" srcOrd="2" destOrd="0" parTransId="{C8793946-DDC4-4FB6-AD52-14CF21FAE487}" sibTransId="{53661CB2-0DCB-4429-BC65-E9EDEADBC954}"/>
    <dgm:cxn modelId="{5FC7A886-44D5-48CC-BDF3-551A7A08B254}" type="presOf" srcId="{CD2F64D7-6E73-4E0A-84E0-18242A08D2C4}" destId="{90C5EE4C-465B-41CE-883E-B47907F51243}" srcOrd="0" destOrd="0" presId="urn:microsoft.com/office/officeart/2005/8/layout/vList2"/>
    <dgm:cxn modelId="{B85ABB9A-F6DE-4ABD-8551-EB03F61CA3D6}" type="presOf" srcId="{7615794E-DF5A-4C04-A727-F82C36A71BFA}" destId="{F0C453CD-C86F-499A-95E0-EB79CB064C7B}" srcOrd="0" destOrd="0" presId="urn:microsoft.com/office/officeart/2005/8/layout/vList2"/>
    <dgm:cxn modelId="{11250396-9FE2-4A8E-9BEE-C5649DB49748}" srcId="{CD2F64D7-6E73-4E0A-84E0-18242A08D2C4}" destId="{FDDD663B-8FD2-4F23-B75D-2D3D2619DDA2}" srcOrd="0" destOrd="0" parTransId="{1AE5FB0E-E641-4977-BCCE-208D8C280E2E}" sibTransId="{3AD5238D-F1F1-4DC5-9E8C-A247CAFFE164}"/>
    <dgm:cxn modelId="{87B76ADF-B86B-4743-AAF3-313BCEF7D2D8}" type="presOf" srcId="{A1ACACBC-A27A-4797-BE78-F53B72C2F9B6}" destId="{54B5F392-989A-4602-B291-830FEC754762}" srcOrd="0" destOrd="0" presId="urn:microsoft.com/office/officeart/2005/8/layout/vList2"/>
    <dgm:cxn modelId="{64D408D6-D474-4144-93A0-044C8750E998}" type="presOf" srcId="{FDDD663B-8FD2-4F23-B75D-2D3D2619DDA2}" destId="{E200E19B-B197-4D1B-83E9-3756D5F3496A}" srcOrd="0" destOrd="0" presId="urn:microsoft.com/office/officeart/2005/8/layout/vList2"/>
    <dgm:cxn modelId="{876296EF-4673-47D5-972B-A7DF7D85393E}" srcId="{CD2F64D7-6E73-4E0A-84E0-18242A08D2C4}" destId="{A1ACACBC-A27A-4797-BE78-F53B72C2F9B6}" srcOrd="1" destOrd="0" parTransId="{BC8D5657-D4E7-4A1C-B7E9-308187C42F9C}" sibTransId="{99EAA5ED-8B59-4D9E-911B-0327601CFE59}"/>
    <dgm:cxn modelId="{F72EB5B2-FEAC-4148-9BB0-C3D5711A4800}" type="presParOf" srcId="{90C5EE4C-465B-41CE-883E-B47907F51243}" destId="{E200E19B-B197-4D1B-83E9-3756D5F3496A}" srcOrd="0" destOrd="0" presId="urn:microsoft.com/office/officeart/2005/8/layout/vList2"/>
    <dgm:cxn modelId="{96D95912-456E-4B0E-9891-727FED94B5B3}" type="presParOf" srcId="{90C5EE4C-465B-41CE-883E-B47907F51243}" destId="{A9EC992D-E202-4060-88F8-3B1023E77A49}" srcOrd="1" destOrd="0" presId="urn:microsoft.com/office/officeart/2005/8/layout/vList2"/>
    <dgm:cxn modelId="{C71C8D3D-7707-471B-912B-D0057108B518}" type="presParOf" srcId="{90C5EE4C-465B-41CE-883E-B47907F51243}" destId="{54B5F392-989A-4602-B291-830FEC754762}" srcOrd="2" destOrd="0" presId="urn:microsoft.com/office/officeart/2005/8/layout/vList2"/>
    <dgm:cxn modelId="{FEE89063-5702-4B76-9CC5-6CAC68ED0C89}" type="presParOf" srcId="{90C5EE4C-465B-41CE-883E-B47907F51243}" destId="{E89E266A-86A4-41B6-B7AA-4D85D733184B}" srcOrd="3" destOrd="0" presId="urn:microsoft.com/office/officeart/2005/8/layout/vList2"/>
    <dgm:cxn modelId="{6042B53B-5C95-420C-9989-B3A651A97218}" type="presParOf" srcId="{90C5EE4C-465B-41CE-883E-B47907F51243}" destId="{F0C453CD-C86F-499A-95E0-EB79CB064C7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F743D3-5768-4EAC-80C2-4F8923423691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9FDB63-B07B-4BCB-B7D6-2298E5239D0F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новизны</a:t>
          </a:r>
          <a:endParaRPr lang="fr-FR" sz="2800" dirty="0"/>
        </a:p>
      </dgm:t>
    </dgm:pt>
    <dgm:pt modelId="{9ADFCEDD-BDEB-47F2-8D24-6C6528F22203}" type="parTrans" cxnId="{F873B237-015D-4265-AF92-EB1452576194}">
      <dgm:prSet/>
      <dgm:spPr/>
      <dgm:t>
        <a:bodyPr/>
        <a:lstStyle/>
        <a:p>
          <a:endParaRPr lang="fr-FR"/>
        </a:p>
      </dgm:t>
    </dgm:pt>
    <dgm:pt modelId="{F91D6C17-41BA-4C3D-A281-9F49F3B1C1BA}" type="sibTrans" cxnId="{F873B237-015D-4265-AF92-EB1452576194}">
      <dgm:prSet/>
      <dgm:spPr/>
      <dgm:t>
        <a:bodyPr/>
        <a:lstStyle/>
        <a:p>
          <a:endParaRPr lang="fr-FR"/>
        </a:p>
      </dgm:t>
    </dgm:pt>
    <dgm:pt modelId="{0B217A4E-51AF-470D-A3E4-CF9F1C1A542D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применения на практике </a:t>
          </a:r>
          <a:endParaRPr lang="fr-FR" sz="2800" dirty="0"/>
        </a:p>
      </dgm:t>
    </dgm:pt>
    <dgm:pt modelId="{19968CFD-F0B0-495C-8F69-54456742236B}" type="parTrans" cxnId="{715D13AC-ABDC-484C-843E-500D1CF65E0D}">
      <dgm:prSet/>
      <dgm:spPr/>
      <dgm:t>
        <a:bodyPr/>
        <a:lstStyle/>
        <a:p>
          <a:endParaRPr lang="fr-FR"/>
        </a:p>
      </dgm:t>
    </dgm:pt>
    <dgm:pt modelId="{FE315325-6FC4-459F-A2CF-B18DE967ADEA}" type="sibTrans" cxnId="{715D13AC-ABDC-484C-843E-500D1CF65E0D}">
      <dgm:prSet/>
      <dgm:spPr/>
      <dgm:t>
        <a:bodyPr/>
        <a:lstStyle/>
        <a:p>
          <a:endParaRPr lang="fr-FR"/>
        </a:p>
      </dgm:t>
    </dgm:pt>
    <dgm:pt modelId="{166EDBD1-F416-47C8-8BA6-0D938F7A62A2}">
      <dgm:prSet phldrT="[Текст]" custT="1"/>
      <dgm:spPr/>
      <dgm:t>
        <a:bodyPr/>
        <a:lstStyle/>
        <a:p>
          <a:r>
            <a:rPr lang="ru-RU" sz="28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взаимо</a:t>
          </a:r>
          <a:r>
            <a: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сочетаемости</a:t>
          </a:r>
          <a:endParaRPr lang="fr-FR" sz="2800" dirty="0"/>
        </a:p>
      </dgm:t>
    </dgm:pt>
    <dgm:pt modelId="{CDC4F096-32DB-4F69-A2B7-893CBD605049}" type="parTrans" cxnId="{D6A1506E-C0BD-47D5-865E-D5765BB2E809}">
      <dgm:prSet/>
      <dgm:spPr/>
      <dgm:t>
        <a:bodyPr/>
        <a:lstStyle/>
        <a:p>
          <a:endParaRPr lang="fr-FR"/>
        </a:p>
      </dgm:t>
    </dgm:pt>
    <dgm:pt modelId="{B3FFCB5D-8141-456A-9F42-26B3F364B1B4}" type="sibTrans" cxnId="{D6A1506E-C0BD-47D5-865E-D5765BB2E809}">
      <dgm:prSet/>
      <dgm:spPr/>
      <dgm:t>
        <a:bodyPr/>
        <a:lstStyle/>
        <a:p>
          <a:endParaRPr lang="fr-FR"/>
        </a:p>
      </dgm:t>
    </dgm:pt>
    <dgm:pt modelId="{0D4E1F17-DB66-4CAF-9DDB-95FEAF8F8990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преемственности</a:t>
          </a:r>
          <a:endParaRPr lang="fr-FR" sz="2800" dirty="0"/>
        </a:p>
      </dgm:t>
    </dgm:pt>
    <dgm:pt modelId="{49217D4E-125A-4E05-A5F7-C4E60391D580}" type="parTrans" cxnId="{8C4CBF97-36BA-4695-8918-845E2FA78FD2}">
      <dgm:prSet/>
      <dgm:spPr/>
      <dgm:t>
        <a:bodyPr/>
        <a:lstStyle/>
        <a:p>
          <a:endParaRPr lang="fr-FR"/>
        </a:p>
      </dgm:t>
    </dgm:pt>
    <dgm:pt modelId="{46031518-0E02-429F-826C-976C0522B4AB}" type="sibTrans" cxnId="{8C4CBF97-36BA-4695-8918-845E2FA78FD2}">
      <dgm:prSet/>
      <dgm:spPr/>
      <dgm:t>
        <a:bodyPr/>
        <a:lstStyle/>
        <a:p>
          <a:endParaRPr lang="fr-FR"/>
        </a:p>
      </dgm:t>
    </dgm:pt>
    <dgm:pt modelId="{BFDC99EA-F724-44F1-BA12-A3A427B2367D}" type="pres">
      <dgm:prSet presAssocID="{9AF743D3-5768-4EAC-80C2-4F892342369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69B7790-07A3-45BF-8AEA-4AF7911EAFC3}" type="pres">
      <dgm:prSet presAssocID="{C89FDB63-B07B-4BCB-B7D6-2298E5239D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B31FCB-557C-43B2-9797-2EC5BE817336}" type="pres">
      <dgm:prSet presAssocID="{F91D6C17-41BA-4C3D-A281-9F49F3B1C1BA}" presName="sibTrans" presStyleCnt="0"/>
      <dgm:spPr/>
    </dgm:pt>
    <dgm:pt modelId="{E741C4BA-8001-44B7-B848-746808E6E73D}" type="pres">
      <dgm:prSet presAssocID="{0B217A4E-51AF-470D-A3E4-CF9F1C1A542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6A40DD-9110-49B3-B9CA-BE54143ED798}" type="pres">
      <dgm:prSet presAssocID="{FE315325-6FC4-459F-A2CF-B18DE967ADEA}" presName="sibTrans" presStyleCnt="0"/>
      <dgm:spPr/>
    </dgm:pt>
    <dgm:pt modelId="{BD4B21DD-98D7-48A0-BA1D-BEF38C481319}" type="pres">
      <dgm:prSet presAssocID="{166EDBD1-F416-47C8-8BA6-0D938F7A62A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707C23-7914-4B32-B1F5-E95007143114}" type="pres">
      <dgm:prSet presAssocID="{B3FFCB5D-8141-456A-9F42-26B3F364B1B4}" presName="sibTrans" presStyleCnt="0"/>
      <dgm:spPr/>
    </dgm:pt>
    <dgm:pt modelId="{EB8421C8-0428-4576-8537-8DB15CE3F43D}" type="pres">
      <dgm:prSet presAssocID="{0D4E1F17-DB66-4CAF-9DDB-95FEAF8F899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15D13AC-ABDC-484C-843E-500D1CF65E0D}" srcId="{9AF743D3-5768-4EAC-80C2-4F8923423691}" destId="{0B217A4E-51AF-470D-A3E4-CF9F1C1A542D}" srcOrd="1" destOrd="0" parTransId="{19968CFD-F0B0-495C-8F69-54456742236B}" sibTransId="{FE315325-6FC4-459F-A2CF-B18DE967ADEA}"/>
    <dgm:cxn modelId="{0F2D4376-5657-471C-8AC8-94EDB74D29C2}" type="presOf" srcId="{0D4E1F17-DB66-4CAF-9DDB-95FEAF8F8990}" destId="{EB8421C8-0428-4576-8537-8DB15CE3F43D}" srcOrd="0" destOrd="0" presId="urn:microsoft.com/office/officeart/2005/8/layout/default"/>
    <dgm:cxn modelId="{9CEDC0D3-B6F0-47E6-A572-7E20B41D5561}" type="presOf" srcId="{166EDBD1-F416-47C8-8BA6-0D938F7A62A2}" destId="{BD4B21DD-98D7-48A0-BA1D-BEF38C481319}" srcOrd="0" destOrd="0" presId="urn:microsoft.com/office/officeart/2005/8/layout/default"/>
    <dgm:cxn modelId="{D6A1506E-C0BD-47D5-865E-D5765BB2E809}" srcId="{9AF743D3-5768-4EAC-80C2-4F8923423691}" destId="{166EDBD1-F416-47C8-8BA6-0D938F7A62A2}" srcOrd="2" destOrd="0" parTransId="{CDC4F096-32DB-4F69-A2B7-893CBD605049}" sibTransId="{B3FFCB5D-8141-456A-9F42-26B3F364B1B4}"/>
    <dgm:cxn modelId="{8C4CBF97-36BA-4695-8918-845E2FA78FD2}" srcId="{9AF743D3-5768-4EAC-80C2-4F8923423691}" destId="{0D4E1F17-DB66-4CAF-9DDB-95FEAF8F8990}" srcOrd="3" destOrd="0" parTransId="{49217D4E-125A-4E05-A5F7-C4E60391D580}" sibTransId="{46031518-0E02-429F-826C-976C0522B4AB}"/>
    <dgm:cxn modelId="{F873B237-015D-4265-AF92-EB1452576194}" srcId="{9AF743D3-5768-4EAC-80C2-4F8923423691}" destId="{C89FDB63-B07B-4BCB-B7D6-2298E5239D0F}" srcOrd="0" destOrd="0" parTransId="{9ADFCEDD-BDEB-47F2-8D24-6C6528F22203}" sibTransId="{F91D6C17-41BA-4C3D-A281-9F49F3B1C1BA}"/>
    <dgm:cxn modelId="{875FCCB1-F508-49D2-BF4B-B012EAB58042}" type="presOf" srcId="{9AF743D3-5768-4EAC-80C2-4F8923423691}" destId="{BFDC99EA-F724-44F1-BA12-A3A427B2367D}" srcOrd="0" destOrd="0" presId="urn:microsoft.com/office/officeart/2005/8/layout/default"/>
    <dgm:cxn modelId="{83A69512-51AA-42D6-9327-98517BC0D721}" type="presOf" srcId="{0B217A4E-51AF-470D-A3E4-CF9F1C1A542D}" destId="{E741C4BA-8001-44B7-B848-746808E6E73D}" srcOrd="0" destOrd="0" presId="urn:microsoft.com/office/officeart/2005/8/layout/default"/>
    <dgm:cxn modelId="{FA26CF98-83D8-41B8-AB58-CEF05BAE1FE3}" type="presOf" srcId="{C89FDB63-B07B-4BCB-B7D6-2298E5239D0F}" destId="{C69B7790-07A3-45BF-8AEA-4AF7911EAFC3}" srcOrd="0" destOrd="0" presId="urn:microsoft.com/office/officeart/2005/8/layout/default"/>
    <dgm:cxn modelId="{A7781710-B146-4C68-B8C2-619532C159B9}" type="presParOf" srcId="{BFDC99EA-F724-44F1-BA12-A3A427B2367D}" destId="{C69B7790-07A3-45BF-8AEA-4AF7911EAFC3}" srcOrd="0" destOrd="0" presId="urn:microsoft.com/office/officeart/2005/8/layout/default"/>
    <dgm:cxn modelId="{9EA473A6-D0A0-488D-A8E8-32D4E460408A}" type="presParOf" srcId="{BFDC99EA-F724-44F1-BA12-A3A427B2367D}" destId="{73B31FCB-557C-43B2-9797-2EC5BE817336}" srcOrd="1" destOrd="0" presId="urn:microsoft.com/office/officeart/2005/8/layout/default"/>
    <dgm:cxn modelId="{C41EDCB1-ED91-477E-9D7A-8823CC6F3FDA}" type="presParOf" srcId="{BFDC99EA-F724-44F1-BA12-A3A427B2367D}" destId="{E741C4BA-8001-44B7-B848-746808E6E73D}" srcOrd="2" destOrd="0" presId="urn:microsoft.com/office/officeart/2005/8/layout/default"/>
    <dgm:cxn modelId="{E8BD45C8-E4E1-4ACE-9DEF-F719F9F9491C}" type="presParOf" srcId="{BFDC99EA-F724-44F1-BA12-A3A427B2367D}" destId="{856A40DD-9110-49B3-B9CA-BE54143ED798}" srcOrd="3" destOrd="0" presId="urn:microsoft.com/office/officeart/2005/8/layout/default"/>
    <dgm:cxn modelId="{5DAC6F29-FA15-4537-B677-5B3D75EF82A5}" type="presParOf" srcId="{BFDC99EA-F724-44F1-BA12-A3A427B2367D}" destId="{BD4B21DD-98D7-48A0-BA1D-BEF38C481319}" srcOrd="4" destOrd="0" presId="urn:microsoft.com/office/officeart/2005/8/layout/default"/>
    <dgm:cxn modelId="{83D19CEF-4DD9-45C3-9B53-843E6DB8DB8F}" type="presParOf" srcId="{BFDC99EA-F724-44F1-BA12-A3A427B2367D}" destId="{CC707C23-7914-4B32-B1F5-E95007143114}" srcOrd="5" destOrd="0" presId="urn:microsoft.com/office/officeart/2005/8/layout/default"/>
    <dgm:cxn modelId="{EF63F0B9-9236-4B0B-9B66-78E7B7104BF0}" type="presParOf" srcId="{BFDC99EA-F724-44F1-BA12-A3A427B2367D}" destId="{EB8421C8-0428-4576-8537-8DB15CE3F4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F579CA-0187-4591-A017-F0033AE73EE4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6B1B4D9-B051-42E4-848D-AB5392230CFE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4400" i="1" dirty="0" smtClean="0">
              <a:latin typeface="Times New Roman" pitchFamily="18" charset="0"/>
              <a:cs typeface="Times New Roman" pitchFamily="18" charset="0"/>
            </a:rPr>
            <a:t>цели</a:t>
          </a:r>
          <a:endParaRPr kumimoji="0" lang="ru-RU" sz="44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defTabSz="1511300">
            <a:lnSpc>
              <a:spcPct val="90000"/>
            </a:lnSpc>
          </a:pPr>
          <a:endParaRPr lang="fr-FR" dirty="0"/>
        </a:p>
      </dgm:t>
    </dgm:pt>
    <dgm:pt modelId="{B15439B1-7A65-4939-A33F-314D29626993}" type="parTrans" cxnId="{6DF08A7E-C274-4079-B336-27D465BD3A2D}">
      <dgm:prSet/>
      <dgm:spPr/>
      <dgm:t>
        <a:bodyPr/>
        <a:lstStyle/>
        <a:p>
          <a:endParaRPr lang="fr-FR"/>
        </a:p>
      </dgm:t>
    </dgm:pt>
    <dgm:pt modelId="{2DA976A5-02E3-448B-A108-31C1779FAB8C}" type="sibTrans" cxnId="{6DF08A7E-C274-4079-B336-27D465BD3A2D}">
      <dgm:prSet/>
      <dgm:spPr/>
      <dgm:t>
        <a:bodyPr/>
        <a:lstStyle/>
        <a:p>
          <a:endParaRPr lang="fr-FR"/>
        </a:p>
      </dgm:t>
    </dgm:pt>
    <dgm:pt modelId="{432AA615-0BBC-4FA1-9E73-41CDCC515380}">
      <dgm:prSet phldrT="[Текст]" custT="1"/>
      <dgm:spPr/>
      <dgm:t>
        <a:bodyPr/>
        <a:lstStyle/>
        <a:p>
          <a:r>
            <a:rPr lang="ru-RU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осмысленное усвоение системы знаний и способов умственной и практической деятельности </a:t>
          </a:r>
          <a:endParaRPr lang="fr-FR" sz="2400" dirty="0"/>
        </a:p>
      </dgm:t>
    </dgm:pt>
    <dgm:pt modelId="{A3D7B7A3-BD4B-4F01-85AD-137B92159029}" type="parTrans" cxnId="{143DA3DF-EA30-4931-80AA-808EF7DDC2B1}">
      <dgm:prSet/>
      <dgm:spPr/>
      <dgm:t>
        <a:bodyPr/>
        <a:lstStyle/>
        <a:p>
          <a:endParaRPr lang="fr-FR"/>
        </a:p>
      </dgm:t>
    </dgm:pt>
    <dgm:pt modelId="{9B59F5C8-8811-4E7A-9118-A1E901F1B590}" type="sibTrans" cxnId="{143DA3DF-EA30-4931-80AA-808EF7DDC2B1}">
      <dgm:prSet/>
      <dgm:spPr/>
      <dgm:t>
        <a:bodyPr/>
        <a:lstStyle/>
        <a:p>
          <a:endParaRPr lang="fr-FR"/>
        </a:p>
      </dgm:t>
    </dgm:pt>
    <dgm:pt modelId="{7FB776F2-C411-4EB9-9A37-4754FDB4100F}">
      <dgm:prSet phldrT="[Текст]" custT="1"/>
      <dgm:spPr/>
      <dgm:t>
        <a:bodyPr/>
        <a:lstStyle/>
        <a:p>
          <a:r>
            <a: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rPr>
            <a:t>формирование научного мировоззрения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473622AE-A349-46E5-8F1D-CC9DE828E4EA}" type="parTrans" cxnId="{8E4A52E0-DB1A-40F1-8891-6DCE16AB14E8}">
      <dgm:prSet/>
      <dgm:spPr/>
      <dgm:t>
        <a:bodyPr/>
        <a:lstStyle/>
        <a:p>
          <a:endParaRPr lang="fr-FR"/>
        </a:p>
      </dgm:t>
    </dgm:pt>
    <dgm:pt modelId="{1C6265EE-498D-49C8-B212-8FF2A9FA7BC4}" type="sibTrans" cxnId="{8E4A52E0-DB1A-40F1-8891-6DCE16AB14E8}">
      <dgm:prSet/>
      <dgm:spPr/>
      <dgm:t>
        <a:bodyPr/>
        <a:lstStyle/>
        <a:p>
          <a:endParaRPr lang="fr-FR"/>
        </a:p>
      </dgm:t>
    </dgm:pt>
    <dgm:pt modelId="{879EEC93-705C-4DE3-9C75-44D6927BCBD9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развитие познавательной самостоятельности и творческих способностей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C408297E-DA2A-42D2-AD5B-38384089C1D4}" type="parTrans" cxnId="{5A9C9AD9-FA4F-40B9-AC9D-E23F8FDB5C68}">
      <dgm:prSet/>
      <dgm:spPr/>
      <dgm:t>
        <a:bodyPr/>
        <a:lstStyle/>
        <a:p>
          <a:endParaRPr lang="fr-FR"/>
        </a:p>
      </dgm:t>
    </dgm:pt>
    <dgm:pt modelId="{5697D85B-900D-450B-9CC2-E35D5D03CEDF}" type="sibTrans" cxnId="{5A9C9AD9-FA4F-40B9-AC9D-E23F8FDB5C68}">
      <dgm:prSet/>
      <dgm:spPr/>
      <dgm:t>
        <a:bodyPr/>
        <a:lstStyle/>
        <a:p>
          <a:endParaRPr lang="fr-FR"/>
        </a:p>
      </dgm:t>
    </dgm:pt>
    <dgm:pt modelId="{9D377558-43C2-497B-AF60-371D12073B4F}" type="pres">
      <dgm:prSet presAssocID="{D1F579CA-0187-4591-A017-F0033AE73EE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0027B4D-D89A-4712-8C42-7E9196FD76D9}" type="pres">
      <dgm:prSet presAssocID="{46B1B4D9-B051-42E4-848D-AB5392230CFE}" presName="centerShape" presStyleLbl="node0" presStyleIdx="0" presStyleCnt="1" custScaleX="83857" custScaleY="60655"/>
      <dgm:spPr/>
      <dgm:t>
        <a:bodyPr/>
        <a:lstStyle/>
        <a:p>
          <a:endParaRPr lang="fr-FR"/>
        </a:p>
      </dgm:t>
    </dgm:pt>
    <dgm:pt modelId="{7F41C92C-13C3-4A60-8830-54DA5F54DE8D}" type="pres">
      <dgm:prSet presAssocID="{A3D7B7A3-BD4B-4F01-85AD-137B92159029}" presName="parTrans" presStyleLbl="bgSibTrans2D1" presStyleIdx="0" presStyleCnt="3" custLinFactNeighborX="22776" custLinFactNeighborY="-11073"/>
      <dgm:spPr/>
      <dgm:t>
        <a:bodyPr/>
        <a:lstStyle/>
        <a:p>
          <a:endParaRPr lang="fr-FR"/>
        </a:p>
      </dgm:t>
    </dgm:pt>
    <dgm:pt modelId="{1F5DB2E5-5D26-4696-934F-99B52B8FAED3}" type="pres">
      <dgm:prSet presAssocID="{432AA615-0BBC-4FA1-9E73-41CDCC515380}" presName="node" presStyleLbl="node1" presStyleIdx="0" presStyleCnt="3" custScaleX="116499" custScaleY="15310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3EE7DE4-88EA-48B7-A49E-CBD3638A7B08}" type="pres">
      <dgm:prSet presAssocID="{473622AE-A349-46E5-8F1D-CC9DE828E4EA}" presName="parTrans" presStyleLbl="bgSibTrans2D1" presStyleIdx="1" presStyleCnt="3"/>
      <dgm:spPr/>
      <dgm:t>
        <a:bodyPr/>
        <a:lstStyle/>
        <a:p>
          <a:endParaRPr lang="fr-FR"/>
        </a:p>
      </dgm:t>
    </dgm:pt>
    <dgm:pt modelId="{4ED358C9-8B38-485A-A625-004AB2D59147}" type="pres">
      <dgm:prSet presAssocID="{7FB776F2-C411-4EB9-9A37-4754FDB4100F}" presName="node" presStyleLbl="node1" presStyleIdx="1" presStyleCnt="3" custScaleX="1154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F76352-B512-46F4-A81F-7574DC919960}" type="pres">
      <dgm:prSet presAssocID="{C408297E-DA2A-42D2-AD5B-38384089C1D4}" presName="parTrans" presStyleLbl="bgSibTrans2D1" presStyleIdx="2" presStyleCnt="3" custLinFactNeighborX="-25838" custLinFactNeighborY="-22211"/>
      <dgm:spPr/>
      <dgm:t>
        <a:bodyPr/>
        <a:lstStyle/>
        <a:p>
          <a:endParaRPr lang="fr-FR"/>
        </a:p>
      </dgm:t>
    </dgm:pt>
    <dgm:pt modelId="{873378CE-364A-4BBC-848F-A8952D666A1C}" type="pres">
      <dgm:prSet presAssocID="{879EEC93-705C-4DE3-9C75-44D6927BCBD9}" presName="node" presStyleLbl="node1" presStyleIdx="2" presStyleCnt="3" custScaleX="114881" custScaleY="1364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A01868B-5ED6-4707-8CBC-E17E296BCD52}" type="presOf" srcId="{473622AE-A349-46E5-8F1D-CC9DE828E4EA}" destId="{B3EE7DE4-88EA-48B7-A49E-CBD3638A7B08}" srcOrd="0" destOrd="0" presId="urn:microsoft.com/office/officeart/2005/8/layout/radial4"/>
    <dgm:cxn modelId="{8E4A52E0-DB1A-40F1-8891-6DCE16AB14E8}" srcId="{46B1B4D9-B051-42E4-848D-AB5392230CFE}" destId="{7FB776F2-C411-4EB9-9A37-4754FDB4100F}" srcOrd="1" destOrd="0" parTransId="{473622AE-A349-46E5-8F1D-CC9DE828E4EA}" sibTransId="{1C6265EE-498D-49C8-B212-8FF2A9FA7BC4}"/>
    <dgm:cxn modelId="{531414EC-D677-4282-B974-71DF12589049}" type="presOf" srcId="{7FB776F2-C411-4EB9-9A37-4754FDB4100F}" destId="{4ED358C9-8B38-485A-A625-004AB2D59147}" srcOrd="0" destOrd="0" presId="urn:microsoft.com/office/officeart/2005/8/layout/radial4"/>
    <dgm:cxn modelId="{A7DD2655-524E-4685-B5E1-18737BAEFD79}" type="presOf" srcId="{D1F579CA-0187-4591-A017-F0033AE73EE4}" destId="{9D377558-43C2-497B-AF60-371D12073B4F}" srcOrd="0" destOrd="0" presId="urn:microsoft.com/office/officeart/2005/8/layout/radial4"/>
    <dgm:cxn modelId="{280CA0C8-B6AA-4010-AC97-E21AD2695FA6}" type="presOf" srcId="{46B1B4D9-B051-42E4-848D-AB5392230CFE}" destId="{10027B4D-D89A-4712-8C42-7E9196FD76D9}" srcOrd="0" destOrd="0" presId="urn:microsoft.com/office/officeart/2005/8/layout/radial4"/>
    <dgm:cxn modelId="{5A9C9AD9-FA4F-40B9-AC9D-E23F8FDB5C68}" srcId="{46B1B4D9-B051-42E4-848D-AB5392230CFE}" destId="{879EEC93-705C-4DE3-9C75-44D6927BCBD9}" srcOrd="2" destOrd="0" parTransId="{C408297E-DA2A-42D2-AD5B-38384089C1D4}" sibTransId="{5697D85B-900D-450B-9CC2-E35D5D03CEDF}"/>
    <dgm:cxn modelId="{143DA3DF-EA30-4931-80AA-808EF7DDC2B1}" srcId="{46B1B4D9-B051-42E4-848D-AB5392230CFE}" destId="{432AA615-0BBC-4FA1-9E73-41CDCC515380}" srcOrd="0" destOrd="0" parTransId="{A3D7B7A3-BD4B-4F01-85AD-137B92159029}" sibTransId="{9B59F5C8-8811-4E7A-9118-A1E901F1B590}"/>
    <dgm:cxn modelId="{6DF08A7E-C274-4079-B336-27D465BD3A2D}" srcId="{D1F579CA-0187-4591-A017-F0033AE73EE4}" destId="{46B1B4D9-B051-42E4-848D-AB5392230CFE}" srcOrd="0" destOrd="0" parTransId="{B15439B1-7A65-4939-A33F-314D29626993}" sibTransId="{2DA976A5-02E3-448B-A108-31C1779FAB8C}"/>
    <dgm:cxn modelId="{218F7BB1-17A5-4DDF-BBAD-F4383F3426C1}" type="presOf" srcId="{A3D7B7A3-BD4B-4F01-85AD-137B92159029}" destId="{7F41C92C-13C3-4A60-8830-54DA5F54DE8D}" srcOrd="0" destOrd="0" presId="urn:microsoft.com/office/officeart/2005/8/layout/radial4"/>
    <dgm:cxn modelId="{21447281-B789-4028-ABFE-66B196EEDA35}" type="presOf" srcId="{879EEC93-705C-4DE3-9C75-44D6927BCBD9}" destId="{873378CE-364A-4BBC-848F-A8952D666A1C}" srcOrd="0" destOrd="0" presId="urn:microsoft.com/office/officeart/2005/8/layout/radial4"/>
    <dgm:cxn modelId="{EFE97165-2783-4497-B1B8-1A95C489D618}" type="presOf" srcId="{C408297E-DA2A-42D2-AD5B-38384089C1D4}" destId="{2CF76352-B512-46F4-A81F-7574DC919960}" srcOrd="0" destOrd="0" presId="urn:microsoft.com/office/officeart/2005/8/layout/radial4"/>
    <dgm:cxn modelId="{64183E75-BF14-4CCE-8452-551F36188781}" type="presOf" srcId="{432AA615-0BBC-4FA1-9E73-41CDCC515380}" destId="{1F5DB2E5-5D26-4696-934F-99B52B8FAED3}" srcOrd="0" destOrd="0" presId="urn:microsoft.com/office/officeart/2005/8/layout/radial4"/>
    <dgm:cxn modelId="{8E2038E0-9310-4C15-AAF5-A835E2E8A205}" type="presParOf" srcId="{9D377558-43C2-497B-AF60-371D12073B4F}" destId="{10027B4D-D89A-4712-8C42-7E9196FD76D9}" srcOrd="0" destOrd="0" presId="urn:microsoft.com/office/officeart/2005/8/layout/radial4"/>
    <dgm:cxn modelId="{7B6C43A0-17A8-4090-AABD-B7EF12500088}" type="presParOf" srcId="{9D377558-43C2-497B-AF60-371D12073B4F}" destId="{7F41C92C-13C3-4A60-8830-54DA5F54DE8D}" srcOrd="1" destOrd="0" presId="urn:microsoft.com/office/officeart/2005/8/layout/radial4"/>
    <dgm:cxn modelId="{5E5670F7-2227-4134-8DEB-4BAC165B7578}" type="presParOf" srcId="{9D377558-43C2-497B-AF60-371D12073B4F}" destId="{1F5DB2E5-5D26-4696-934F-99B52B8FAED3}" srcOrd="2" destOrd="0" presId="urn:microsoft.com/office/officeart/2005/8/layout/radial4"/>
    <dgm:cxn modelId="{4EFB5667-1395-465C-8021-E4F0C868036D}" type="presParOf" srcId="{9D377558-43C2-497B-AF60-371D12073B4F}" destId="{B3EE7DE4-88EA-48B7-A49E-CBD3638A7B08}" srcOrd="3" destOrd="0" presId="urn:microsoft.com/office/officeart/2005/8/layout/radial4"/>
    <dgm:cxn modelId="{8ABDFFFB-99A4-45E2-861C-AE41A15F231D}" type="presParOf" srcId="{9D377558-43C2-497B-AF60-371D12073B4F}" destId="{4ED358C9-8B38-485A-A625-004AB2D59147}" srcOrd="4" destOrd="0" presId="urn:microsoft.com/office/officeart/2005/8/layout/radial4"/>
    <dgm:cxn modelId="{40E1E54F-650B-4DA1-BE0D-891FA642095D}" type="presParOf" srcId="{9D377558-43C2-497B-AF60-371D12073B4F}" destId="{2CF76352-B512-46F4-A81F-7574DC919960}" srcOrd="5" destOrd="0" presId="urn:microsoft.com/office/officeart/2005/8/layout/radial4"/>
    <dgm:cxn modelId="{613DF5BB-0898-458A-BDE2-FADA78033C2C}" type="presParOf" srcId="{9D377558-43C2-497B-AF60-371D12073B4F}" destId="{873378CE-364A-4BBC-848F-A8952D666A1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595B9F-079D-4011-A595-4522D7C6F0B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CB65774-ACC1-4E06-9464-00BA3DD86D4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1 уровень - несамостоятельная (обычная) активность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dirty="0"/>
        </a:p>
      </dgm:t>
    </dgm:pt>
    <dgm:pt modelId="{4686AA3A-8E0D-4407-981B-468CEB714A2B}" type="parTrans" cxnId="{56BB12E7-C5BF-4887-B9A2-B8B227FD5458}">
      <dgm:prSet/>
      <dgm:spPr/>
      <dgm:t>
        <a:bodyPr/>
        <a:lstStyle/>
        <a:p>
          <a:endParaRPr lang="fr-FR"/>
        </a:p>
      </dgm:t>
    </dgm:pt>
    <dgm:pt modelId="{E5480941-29EC-4278-9B62-2CE7E9912B44}" type="sibTrans" cxnId="{56BB12E7-C5BF-4887-B9A2-B8B227FD5458}">
      <dgm:prSet/>
      <dgm:spPr/>
      <dgm:t>
        <a:bodyPr/>
        <a:lstStyle/>
        <a:p>
          <a:endParaRPr lang="fr-FR"/>
        </a:p>
      </dgm:t>
    </dgm:pt>
    <dgm:pt modelId="{F12956D2-6A4C-4D41-B4B7-6E66F89A3D51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II уровень - полусамостоятельная активность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947662AB-AE68-431A-86F5-9576CFCD752C}" type="parTrans" cxnId="{94AAAC99-E454-4FCB-B290-700221A7533E}">
      <dgm:prSet/>
      <dgm:spPr/>
      <dgm:t>
        <a:bodyPr/>
        <a:lstStyle/>
        <a:p>
          <a:endParaRPr lang="fr-FR"/>
        </a:p>
      </dgm:t>
    </dgm:pt>
    <dgm:pt modelId="{4BCD2B4A-5B43-4D74-A341-A1B4BAA1841D}" type="sibTrans" cxnId="{94AAAC99-E454-4FCB-B290-700221A7533E}">
      <dgm:prSet/>
      <dgm:spPr/>
      <dgm:t>
        <a:bodyPr/>
        <a:lstStyle/>
        <a:p>
          <a:endParaRPr lang="fr-FR"/>
        </a:p>
      </dgm:t>
    </dgm:pt>
    <dgm:pt modelId="{805754DF-395B-4577-97E5-EFA9EA7340D3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III уровень - самостоятельная активность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C3A893F9-AE84-4861-ABEA-712B1276B003}" type="parTrans" cxnId="{7D6962C8-56D4-4847-8780-DD14FC930F5F}">
      <dgm:prSet/>
      <dgm:spPr/>
      <dgm:t>
        <a:bodyPr/>
        <a:lstStyle/>
        <a:p>
          <a:endParaRPr lang="fr-FR"/>
        </a:p>
      </dgm:t>
    </dgm:pt>
    <dgm:pt modelId="{AD228FD4-6BF6-4A11-9AD0-09246D47E248}" type="sibTrans" cxnId="{7D6962C8-56D4-4847-8780-DD14FC930F5F}">
      <dgm:prSet/>
      <dgm:spPr/>
      <dgm:t>
        <a:bodyPr/>
        <a:lstStyle/>
        <a:p>
          <a:endParaRPr lang="fr-FR"/>
        </a:p>
      </dgm:t>
    </dgm:pt>
    <dgm:pt modelId="{A41E01BA-38C8-4BA3-B4FA-0145F48F8582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IV уровень - творческая активность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15EF0F5E-9B41-4368-AB0E-2EDC952DB874}" type="parTrans" cxnId="{D976ECFF-6435-4EAA-B8FC-711B596E85D7}">
      <dgm:prSet/>
      <dgm:spPr/>
      <dgm:t>
        <a:bodyPr/>
        <a:lstStyle/>
        <a:p>
          <a:endParaRPr lang="fr-FR"/>
        </a:p>
      </dgm:t>
    </dgm:pt>
    <dgm:pt modelId="{6761D04E-2765-4571-A7D7-7A7A501C69AB}" type="sibTrans" cxnId="{D976ECFF-6435-4EAA-B8FC-711B596E85D7}">
      <dgm:prSet/>
      <dgm:spPr/>
      <dgm:t>
        <a:bodyPr/>
        <a:lstStyle/>
        <a:p>
          <a:endParaRPr lang="fr-FR"/>
        </a:p>
      </dgm:t>
    </dgm:pt>
    <dgm:pt modelId="{82B9623E-C26A-445E-BC3E-DBEF5497E502}" type="pres">
      <dgm:prSet presAssocID="{84595B9F-079D-4011-A595-4522D7C6F0B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C8CCD3B-F612-4ECA-A75C-11012BD1991B}" type="pres">
      <dgm:prSet presAssocID="{0CB65774-ACC1-4E06-9464-00BA3DD86D4D}" presName="parentLin" presStyleCnt="0"/>
      <dgm:spPr/>
    </dgm:pt>
    <dgm:pt modelId="{0C871E11-A649-4BFC-AF3E-B6C4F244162A}" type="pres">
      <dgm:prSet presAssocID="{0CB65774-ACC1-4E06-9464-00BA3DD86D4D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EDB8A0ED-29C1-47E2-9A7A-8CA0C622125A}" type="pres">
      <dgm:prSet presAssocID="{0CB65774-ACC1-4E06-9464-00BA3DD86D4D}" presName="parentText" presStyleLbl="node1" presStyleIdx="0" presStyleCnt="4" custScaleX="121497" custScaleY="22938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8406D7-6713-4E7A-B736-3A658630A470}" type="pres">
      <dgm:prSet presAssocID="{0CB65774-ACC1-4E06-9464-00BA3DD86D4D}" presName="negativeSpace" presStyleCnt="0"/>
      <dgm:spPr/>
    </dgm:pt>
    <dgm:pt modelId="{9A6EE0DC-0A88-47F1-83FA-C7D916C1A95C}" type="pres">
      <dgm:prSet presAssocID="{0CB65774-ACC1-4E06-9464-00BA3DD86D4D}" presName="childText" presStyleLbl="conFgAcc1" presStyleIdx="0" presStyleCnt="4">
        <dgm:presLayoutVars>
          <dgm:bulletEnabled val="1"/>
        </dgm:presLayoutVars>
      </dgm:prSet>
      <dgm:spPr/>
    </dgm:pt>
    <dgm:pt modelId="{6472B930-9E70-4FD2-A8F6-0E1D0594B989}" type="pres">
      <dgm:prSet presAssocID="{E5480941-29EC-4278-9B62-2CE7E9912B44}" presName="spaceBetweenRectangles" presStyleCnt="0"/>
      <dgm:spPr/>
    </dgm:pt>
    <dgm:pt modelId="{672DE764-9F75-45C5-ACBF-8BE320C51F24}" type="pres">
      <dgm:prSet presAssocID="{F12956D2-6A4C-4D41-B4B7-6E66F89A3D51}" presName="parentLin" presStyleCnt="0"/>
      <dgm:spPr/>
    </dgm:pt>
    <dgm:pt modelId="{AF9B356E-CEB7-4E94-99CE-B3AF53025D53}" type="pres">
      <dgm:prSet presAssocID="{F12956D2-6A4C-4D41-B4B7-6E66F89A3D51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33C2B5B6-0636-419C-A1CB-51196C0E6B4B}" type="pres">
      <dgm:prSet presAssocID="{F12956D2-6A4C-4D41-B4B7-6E66F89A3D51}" presName="parentText" presStyleLbl="node1" presStyleIdx="1" presStyleCnt="4" custScaleX="124992" custScaleY="1554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AE41234-DE91-464B-8DD8-66143FFF3641}" type="pres">
      <dgm:prSet presAssocID="{F12956D2-6A4C-4D41-B4B7-6E66F89A3D51}" presName="negativeSpace" presStyleCnt="0"/>
      <dgm:spPr/>
    </dgm:pt>
    <dgm:pt modelId="{76C38588-67BC-4C7B-B9F9-F5DD42F313EA}" type="pres">
      <dgm:prSet presAssocID="{F12956D2-6A4C-4D41-B4B7-6E66F89A3D51}" presName="childText" presStyleLbl="conFgAcc1" presStyleIdx="1" presStyleCnt="4">
        <dgm:presLayoutVars>
          <dgm:bulletEnabled val="1"/>
        </dgm:presLayoutVars>
      </dgm:prSet>
      <dgm:spPr/>
    </dgm:pt>
    <dgm:pt modelId="{A192283F-B0E7-4233-8630-6EB699BA4583}" type="pres">
      <dgm:prSet presAssocID="{4BCD2B4A-5B43-4D74-A341-A1B4BAA1841D}" presName="spaceBetweenRectangles" presStyleCnt="0"/>
      <dgm:spPr/>
    </dgm:pt>
    <dgm:pt modelId="{D50D3869-FDAE-46FB-97B6-E95D1FC60FBC}" type="pres">
      <dgm:prSet presAssocID="{805754DF-395B-4577-97E5-EFA9EA7340D3}" presName="parentLin" presStyleCnt="0"/>
      <dgm:spPr/>
    </dgm:pt>
    <dgm:pt modelId="{453F98F8-E046-4031-AAC0-05B65A5A71D0}" type="pres">
      <dgm:prSet presAssocID="{805754DF-395B-4577-97E5-EFA9EA7340D3}" presName="parentLeftMargin" presStyleLbl="node1" presStyleIdx="1" presStyleCnt="4"/>
      <dgm:spPr/>
      <dgm:t>
        <a:bodyPr/>
        <a:lstStyle/>
        <a:p>
          <a:endParaRPr lang="fr-FR"/>
        </a:p>
      </dgm:t>
    </dgm:pt>
    <dgm:pt modelId="{FF8DE527-C520-4A1F-B348-AC34CA6603E0}" type="pres">
      <dgm:prSet presAssocID="{805754DF-395B-4577-97E5-EFA9EA7340D3}" presName="parentText" presStyleLbl="node1" presStyleIdx="2" presStyleCnt="4" custScaleX="121497" custScaleY="17264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04ABC8-ABF0-47BD-B121-D20C30B9BE00}" type="pres">
      <dgm:prSet presAssocID="{805754DF-395B-4577-97E5-EFA9EA7340D3}" presName="negativeSpace" presStyleCnt="0"/>
      <dgm:spPr/>
    </dgm:pt>
    <dgm:pt modelId="{A3B3CFE3-844B-48A1-BA18-A307A7CDFEE8}" type="pres">
      <dgm:prSet presAssocID="{805754DF-395B-4577-97E5-EFA9EA7340D3}" presName="childText" presStyleLbl="conFgAcc1" presStyleIdx="2" presStyleCnt="4">
        <dgm:presLayoutVars>
          <dgm:bulletEnabled val="1"/>
        </dgm:presLayoutVars>
      </dgm:prSet>
      <dgm:spPr/>
    </dgm:pt>
    <dgm:pt modelId="{ED67DDDD-62EE-44A5-B427-E59775955602}" type="pres">
      <dgm:prSet presAssocID="{AD228FD4-6BF6-4A11-9AD0-09246D47E248}" presName="spaceBetweenRectangles" presStyleCnt="0"/>
      <dgm:spPr/>
    </dgm:pt>
    <dgm:pt modelId="{F3C6353D-AA92-463C-9204-5AD8808A6511}" type="pres">
      <dgm:prSet presAssocID="{A41E01BA-38C8-4BA3-B4FA-0145F48F8582}" presName="parentLin" presStyleCnt="0"/>
      <dgm:spPr/>
    </dgm:pt>
    <dgm:pt modelId="{D57FAAA5-369C-41DE-B7C9-660CACD048D2}" type="pres">
      <dgm:prSet presAssocID="{A41E01BA-38C8-4BA3-B4FA-0145F48F8582}" presName="parentLeftMargin" presStyleLbl="node1" presStyleIdx="2" presStyleCnt="4"/>
      <dgm:spPr/>
      <dgm:t>
        <a:bodyPr/>
        <a:lstStyle/>
        <a:p>
          <a:endParaRPr lang="fr-FR"/>
        </a:p>
      </dgm:t>
    </dgm:pt>
    <dgm:pt modelId="{A88CDF1B-FFAD-4A05-B89E-589C1ABF33FA}" type="pres">
      <dgm:prSet presAssocID="{A41E01BA-38C8-4BA3-B4FA-0145F48F8582}" presName="parentText" presStyleLbl="node1" presStyleIdx="3" presStyleCnt="4" custScaleX="121497" custScaleY="18058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595D55-38C2-4EE1-BA49-E53EBFB9013A}" type="pres">
      <dgm:prSet presAssocID="{A41E01BA-38C8-4BA3-B4FA-0145F48F8582}" presName="negativeSpace" presStyleCnt="0"/>
      <dgm:spPr/>
    </dgm:pt>
    <dgm:pt modelId="{058320F6-7A35-4F84-AD09-A2E3307C4E1A}" type="pres">
      <dgm:prSet presAssocID="{A41E01BA-38C8-4BA3-B4FA-0145F48F858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4AAAC99-E454-4FCB-B290-700221A7533E}" srcId="{84595B9F-079D-4011-A595-4522D7C6F0BF}" destId="{F12956D2-6A4C-4D41-B4B7-6E66F89A3D51}" srcOrd="1" destOrd="0" parTransId="{947662AB-AE68-431A-86F5-9576CFCD752C}" sibTransId="{4BCD2B4A-5B43-4D74-A341-A1B4BAA1841D}"/>
    <dgm:cxn modelId="{D976ECFF-6435-4EAA-B8FC-711B596E85D7}" srcId="{84595B9F-079D-4011-A595-4522D7C6F0BF}" destId="{A41E01BA-38C8-4BA3-B4FA-0145F48F8582}" srcOrd="3" destOrd="0" parTransId="{15EF0F5E-9B41-4368-AB0E-2EDC952DB874}" sibTransId="{6761D04E-2765-4571-A7D7-7A7A501C69AB}"/>
    <dgm:cxn modelId="{7A692DBE-EFCC-43E4-85BB-547845500050}" type="presOf" srcId="{A41E01BA-38C8-4BA3-B4FA-0145F48F8582}" destId="{A88CDF1B-FFAD-4A05-B89E-589C1ABF33FA}" srcOrd="1" destOrd="0" presId="urn:microsoft.com/office/officeart/2005/8/layout/list1"/>
    <dgm:cxn modelId="{2C12DED2-80E0-4EAD-A57A-EE19CAF7FC45}" type="presOf" srcId="{805754DF-395B-4577-97E5-EFA9EA7340D3}" destId="{453F98F8-E046-4031-AAC0-05B65A5A71D0}" srcOrd="0" destOrd="0" presId="urn:microsoft.com/office/officeart/2005/8/layout/list1"/>
    <dgm:cxn modelId="{11526395-4328-41E2-B549-4C93C7FFA082}" type="presOf" srcId="{F12956D2-6A4C-4D41-B4B7-6E66F89A3D51}" destId="{33C2B5B6-0636-419C-A1CB-51196C0E6B4B}" srcOrd="1" destOrd="0" presId="urn:microsoft.com/office/officeart/2005/8/layout/list1"/>
    <dgm:cxn modelId="{896F67AC-C4F5-45B8-8B9D-FCDA621017EB}" type="presOf" srcId="{0CB65774-ACC1-4E06-9464-00BA3DD86D4D}" destId="{EDB8A0ED-29C1-47E2-9A7A-8CA0C622125A}" srcOrd="1" destOrd="0" presId="urn:microsoft.com/office/officeart/2005/8/layout/list1"/>
    <dgm:cxn modelId="{7D6962C8-56D4-4847-8780-DD14FC930F5F}" srcId="{84595B9F-079D-4011-A595-4522D7C6F0BF}" destId="{805754DF-395B-4577-97E5-EFA9EA7340D3}" srcOrd="2" destOrd="0" parTransId="{C3A893F9-AE84-4861-ABEA-712B1276B003}" sibTransId="{AD228FD4-6BF6-4A11-9AD0-09246D47E248}"/>
    <dgm:cxn modelId="{56BB12E7-C5BF-4887-B9A2-B8B227FD5458}" srcId="{84595B9F-079D-4011-A595-4522D7C6F0BF}" destId="{0CB65774-ACC1-4E06-9464-00BA3DD86D4D}" srcOrd="0" destOrd="0" parTransId="{4686AA3A-8E0D-4407-981B-468CEB714A2B}" sibTransId="{E5480941-29EC-4278-9B62-2CE7E9912B44}"/>
    <dgm:cxn modelId="{E1BEF428-A2BA-4783-8B7C-55E2E9C980F6}" type="presOf" srcId="{0CB65774-ACC1-4E06-9464-00BA3DD86D4D}" destId="{0C871E11-A649-4BFC-AF3E-B6C4F244162A}" srcOrd="0" destOrd="0" presId="urn:microsoft.com/office/officeart/2005/8/layout/list1"/>
    <dgm:cxn modelId="{1AC62611-FD7A-4C1E-9EAB-11EC2ED16ADE}" type="presOf" srcId="{A41E01BA-38C8-4BA3-B4FA-0145F48F8582}" destId="{D57FAAA5-369C-41DE-B7C9-660CACD048D2}" srcOrd="0" destOrd="0" presId="urn:microsoft.com/office/officeart/2005/8/layout/list1"/>
    <dgm:cxn modelId="{287EE4B0-E1DC-4520-8ACB-8B23EE62037D}" type="presOf" srcId="{805754DF-395B-4577-97E5-EFA9EA7340D3}" destId="{FF8DE527-C520-4A1F-B348-AC34CA6603E0}" srcOrd="1" destOrd="0" presId="urn:microsoft.com/office/officeart/2005/8/layout/list1"/>
    <dgm:cxn modelId="{36EFE5CF-6C59-44F1-BD03-ADE76CE11472}" type="presOf" srcId="{F12956D2-6A4C-4D41-B4B7-6E66F89A3D51}" destId="{AF9B356E-CEB7-4E94-99CE-B3AF53025D53}" srcOrd="0" destOrd="0" presId="urn:microsoft.com/office/officeart/2005/8/layout/list1"/>
    <dgm:cxn modelId="{CEC27BDE-A92E-4C70-B0CC-861492333451}" type="presOf" srcId="{84595B9F-079D-4011-A595-4522D7C6F0BF}" destId="{82B9623E-C26A-445E-BC3E-DBEF5497E502}" srcOrd="0" destOrd="0" presId="urn:microsoft.com/office/officeart/2005/8/layout/list1"/>
    <dgm:cxn modelId="{7A52843C-32E4-4651-9BA0-68C9A22D0633}" type="presParOf" srcId="{82B9623E-C26A-445E-BC3E-DBEF5497E502}" destId="{8C8CCD3B-F612-4ECA-A75C-11012BD1991B}" srcOrd="0" destOrd="0" presId="urn:microsoft.com/office/officeart/2005/8/layout/list1"/>
    <dgm:cxn modelId="{F3BDBB2D-83A5-4114-8CCD-E8E5967D2A58}" type="presParOf" srcId="{8C8CCD3B-F612-4ECA-A75C-11012BD1991B}" destId="{0C871E11-A649-4BFC-AF3E-B6C4F244162A}" srcOrd="0" destOrd="0" presId="urn:microsoft.com/office/officeart/2005/8/layout/list1"/>
    <dgm:cxn modelId="{1021B27A-4E34-4CA4-8E83-D87848B6DD32}" type="presParOf" srcId="{8C8CCD3B-F612-4ECA-A75C-11012BD1991B}" destId="{EDB8A0ED-29C1-47E2-9A7A-8CA0C622125A}" srcOrd="1" destOrd="0" presId="urn:microsoft.com/office/officeart/2005/8/layout/list1"/>
    <dgm:cxn modelId="{632C87C6-6462-45F3-8995-FF68758AC5A9}" type="presParOf" srcId="{82B9623E-C26A-445E-BC3E-DBEF5497E502}" destId="{E58406D7-6713-4E7A-B736-3A658630A470}" srcOrd="1" destOrd="0" presId="urn:microsoft.com/office/officeart/2005/8/layout/list1"/>
    <dgm:cxn modelId="{8EAF36CA-7242-4BFE-96DB-C1444B8FB1F1}" type="presParOf" srcId="{82B9623E-C26A-445E-BC3E-DBEF5497E502}" destId="{9A6EE0DC-0A88-47F1-83FA-C7D916C1A95C}" srcOrd="2" destOrd="0" presId="urn:microsoft.com/office/officeart/2005/8/layout/list1"/>
    <dgm:cxn modelId="{7E1BA6CE-5954-4BFF-9513-FC0AEBF273F3}" type="presParOf" srcId="{82B9623E-C26A-445E-BC3E-DBEF5497E502}" destId="{6472B930-9E70-4FD2-A8F6-0E1D0594B989}" srcOrd="3" destOrd="0" presId="urn:microsoft.com/office/officeart/2005/8/layout/list1"/>
    <dgm:cxn modelId="{1EBEAE02-28E4-4831-81DF-8C23E7874FFA}" type="presParOf" srcId="{82B9623E-C26A-445E-BC3E-DBEF5497E502}" destId="{672DE764-9F75-45C5-ACBF-8BE320C51F24}" srcOrd="4" destOrd="0" presId="urn:microsoft.com/office/officeart/2005/8/layout/list1"/>
    <dgm:cxn modelId="{F797F70B-7D6B-4399-8D1F-34E37F00D710}" type="presParOf" srcId="{672DE764-9F75-45C5-ACBF-8BE320C51F24}" destId="{AF9B356E-CEB7-4E94-99CE-B3AF53025D53}" srcOrd="0" destOrd="0" presId="urn:microsoft.com/office/officeart/2005/8/layout/list1"/>
    <dgm:cxn modelId="{47B36684-A5BE-416F-9C01-DACA247D8CAB}" type="presParOf" srcId="{672DE764-9F75-45C5-ACBF-8BE320C51F24}" destId="{33C2B5B6-0636-419C-A1CB-51196C0E6B4B}" srcOrd="1" destOrd="0" presId="urn:microsoft.com/office/officeart/2005/8/layout/list1"/>
    <dgm:cxn modelId="{8DAAE2E9-2339-4715-92A8-99D7DD0644B2}" type="presParOf" srcId="{82B9623E-C26A-445E-BC3E-DBEF5497E502}" destId="{AAE41234-DE91-464B-8DD8-66143FFF3641}" srcOrd="5" destOrd="0" presId="urn:microsoft.com/office/officeart/2005/8/layout/list1"/>
    <dgm:cxn modelId="{ECD6542F-F3AD-48D2-91B8-22FFA8066D7E}" type="presParOf" srcId="{82B9623E-C26A-445E-BC3E-DBEF5497E502}" destId="{76C38588-67BC-4C7B-B9F9-F5DD42F313EA}" srcOrd="6" destOrd="0" presId="urn:microsoft.com/office/officeart/2005/8/layout/list1"/>
    <dgm:cxn modelId="{8444A047-8D06-4380-844A-C07CE53008FE}" type="presParOf" srcId="{82B9623E-C26A-445E-BC3E-DBEF5497E502}" destId="{A192283F-B0E7-4233-8630-6EB699BA4583}" srcOrd="7" destOrd="0" presId="urn:microsoft.com/office/officeart/2005/8/layout/list1"/>
    <dgm:cxn modelId="{C8B39CFE-A954-400A-9499-18C260F92EF9}" type="presParOf" srcId="{82B9623E-C26A-445E-BC3E-DBEF5497E502}" destId="{D50D3869-FDAE-46FB-97B6-E95D1FC60FBC}" srcOrd="8" destOrd="0" presId="urn:microsoft.com/office/officeart/2005/8/layout/list1"/>
    <dgm:cxn modelId="{F1A4C092-E6C8-4AE9-91AE-C27CA339BD8E}" type="presParOf" srcId="{D50D3869-FDAE-46FB-97B6-E95D1FC60FBC}" destId="{453F98F8-E046-4031-AAC0-05B65A5A71D0}" srcOrd="0" destOrd="0" presId="urn:microsoft.com/office/officeart/2005/8/layout/list1"/>
    <dgm:cxn modelId="{CB8CDF43-00E4-4FBE-9D79-1C423E07F099}" type="presParOf" srcId="{D50D3869-FDAE-46FB-97B6-E95D1FC60FBC}" destId="{FF8DE527-C520-4A1F-B348-AC34CA6603E0}" srcOrd="1" destOrd="0" presId="urn:microsoft.com/office/officeart/2005/8/layout/list1"/>
    <dgm:cxn modelId="{6BFCB690-913E-4F25-B11C-5F99DFD18A7F}" type="presParOf" srcId="{82B9623E-C26A-445E-BC3E-DBEF5497E502}" destId="{8C04ABC8-ABF0-47BD-B121-D20C30B9BE00}" srcOrd="9" destOrd="0" presId="urn:microsoft.com/office/officeart/2005/8/layout/list1"/>
    <dgm:cxn modelId="{4841D2CA-E807-4B0E-8C8C-522CBE936D00}" type="presParOf" srcId="{82B9623E-C26A-445E-BC3E-DBEF5497E502}" destId="{A3B3CFE3-844B-48A1-BA18-A307A7CDFEE8}" srcOrd="10" destOrd="0" presId="urn:microsoft.com/office/officeart/2005/8/layout/list1"/>
    <dgm:cxn modelId="{59D2B9D4-2E1D-4C9B-9D91-FAEC587941A8}" type="presParOf" srcId="{82B9623E-C26A-445E-BC3E-DBEF5497E502}" destId="{ED67DDDD-62EE-44A5-B427-E59775955602}" srcOrd="11" destOrd="0" presId="urn:microsoft.com/office/officeart/2005/8/layout/list1"/>
    <dgm:cxn modelId="{592F26F8-C143-4021-B455-7AAA40FA1BC5}" type="presParOf" srcId="{82B9623E-C26A-445E-BC3E-DBEF5497E502}" destId="{F3C6353D-AA92-463C-9204-5AD8808A6511}" srcOrd="12" destOrd="0" presId="urn:microsoft.com/office/officeart/2005/8/layout/list1"/>
    <dgm:cxn modelId="{78A7AFAC-E3F8-4858-A063-D5A2BE3638BE}" type="presParOf" srcId="{F3C6353D-AA92-463C-9204-5AD8808A6511}" destId="{D57FAAA5-369C-41DE-B7C9-660CACD048D2}" srcOrd="0" destOrd="0" presId="urn:microsoft.com/office/officeart/2005/8/layout/list1"/>
    <dgm:cxn modelId="{D86982EC-E7DC-4A98-9911-299AF420986F}" type="presParOf" srcId="{F3C6353D-AA92-463C-9204-5AD8808A6511}" destId="{A88CDF1B-FFAD-4A05-B89E-589C1ABF33FA}" srcOrd="1" destOrd="0" presId="urn:microsoft.com/office/officeart/2005/8/layout/list1"/>
    <dgm:cxn modelId="{B1B8F873-F378-4A80-8EDC-89243AF8C899}" type="presParOf" srcId="{82B9623E-C26A-445E-BC3E-DBEF5497E502}" destId="{75595D55-38C2-4EE1-BA49-E53EBFB9013A}" srcOrd="13" destOrd="0" presId="urn:microsoft.com/office/officeart/2005/8/layout/list1"/>
    <dgm:cxn modelId="{36EC3AA8-0196-4320-A44A-3020F0EE7ABE}" type="presParOf" srcId="{82B9623E-C26A-445E-BC3E-DBEF5497E502}" destId="{058320F6-7A35-4F84-AD09-A2E3307C4E1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8DF004-BB67-4656-939E-8B84159603F9}" type="doc">
      <dgm:prSet loTypeId="urn:microsoft.com/office/officeart/2005/8/layout/matrix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90B6801-0476-45C7-84A2-2B79A25327D6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Задачи</a:t>
          </a:r>
          <a:endParaRPr lang="fr-FR" sz="3200" dirty="0">
            <a:latin typeface="Times New Roman" pitchFamily="18" charset="0"/>
            <a:cs typeface="Times New Roman" pitchFamily="18" charset="0"/>
          </a:endParaRPr>
        </a:p>
      </dgm:t>
    </dgm:pt>
    <dgm:pt modelId="{DE988043-C61B-4E16-A665-5DE7DED4513A}" type="parTrans" cxnId="{179CD072-AA56-4BF1-9F66-A1D51D4A5E56}">
      <dgm:prSet/>
      <dgm:spPr/>
      <dgm:t>
        <a:bodyPr/>
        <a:lstStyle/>
        <a:p>
          <a:endParaRPr lang="fr-FR"/>
        </a:p>
      </dgm:t>
    </dgm:pt>
    <dgm:pt modelId="{A4290736-0AD6-49A2-AFD5-AE2BE537E6A1}" type="sibTrans" cxnId="{179CD072-AA56-4BF1-9F66-A1D51D4A5E56}">
      <dgm:prSet/>
      <dgm:spPr/>
      <dgm:t>
        <a:bodyPr/>
        <a:lstStyle/>
        <a:p>
          <a:endParaRPr lang="fr-FR"/>
        </a:p>
      </dgm:t>
    </dgm:pt>
    <dgm:pt modelId="{A1AE4013-F4EB-45ED-AD4B-9EE7F1D3F1E3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Определение разных уровней сложности материала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4CB4B0BB-1142-4ECB-BF3B-6D6988D0F52E}" type="parTrans" cxnId="{5DF758CB-7AF0-4533-A98E-463D39F8A612}">
      <dgm:prSet/>
      <dgm:spPr/>
      <dgm:t>
        <a:bodyPr/>
        <a:lstStyle/>
        <a:p>
          <a:endParaRPr lang="fr-FR"/>
        </a:p>
      </dgm:t>
    </dgm:pt>
    <dgm:pt modelId="{7E1D08C2-BEFE-41B5-9B2D-185C5D7F39DF}" type="sibTrans" cxnId="{5DF758CB-7AF0-4533-A98E-463D39F8A612}">
      <dgm:prSet/>
      <dgm:spPr/>
      <dgm:t>
        <a:bodyPr/>
        <a:lstStyle/>
        <a:p>
          <a:endParaRPr lang="fr-FR"/>
        </a:p>
      </dgm:t>
    </dgm:pt>
    <dgm:pt modelId="{70E9DA08-1420-40CB-B0BB-A7B84FFC3A98}">
      <dgm:prSet phldrT="[Текст]" phldr="1"/>
      <dgm:spPr/>
      <dgm:t>
        <a:bodyPr/>
        <a:lstStyle/>
        <a:p>
          <a:endParaRPr lang="fr-FR"/>
        </a:p>
      </dgm:t>
    </dgm:pt>
    <dgm:pt modelId="{28F97F65-567A-46AA-954F-512AEAE9538F}" type="parTrans" cxnId="{91502474-EBC8-42A2-9EEE-FCCD79462911}">
      <dgm:prSet/>
      <dgm:spPr/>
      <dgm:t>
        <a:bodyPr/>
        <a:lstStyle/>
        <a:p>
          <a:endParaRPr lang="fr-FR"/>
        </a:p>
      </dgm:t>
    </dgm:pt>
    <dgm:pt modelId="{8435C1BF-D481-49C0-A7A9-833592667103}" type="sibTrans" cxnId="{91502474-EBC8-42A2-9EEE-FCCD79462911}">
      <dgm:prSet/>
      <dgm:spPr/>
      <dgm:t>
        <a:bodyPr/>
        <a:lstStyle/>
        <a:p>
          <a:endParaRPr lang="fr-FR"/>
        </a:p>
      </dgm:t>
    </dgm:pt>
    <dgm:pt modelId="{42BA9669-C361-44D7-ABCB-40CB532BD2DA}">
      <dgm:prSet phldrT="[Текст]" phldr="1"/>
      <dgm:spPr/>
      <dgm:t>
        <a:bodyPr/>
        <a:lstStyle/>
        <a:p>
          <a:endParaRPr lang="fr-FR"/>
        </a:p>
      </dgm:t>
    </dgm:pt>
    <dgm:pt modelId="{43FBEE57-25E1-499C-8DAB-789D32A1C538}" type="parTrans" cxnId="{1A965B4F-875A-46F3-8BBC-024F870295BA}">
      <dgm:prSet/>
      <dgm:spPr/>
      <dgm:t>
        <a:bodyPr/>
        <a:lstStyle/>
        <a:p>
          <a:endParaRPr lang="fr-FR"/>
        </a:p>
      </dgm:t>
    </dgm:pt>
    <dgm:pt modelId="{EE70B680-A673-4B38-8AB9-CF8725386A3E}" type="sibTrans" cxnId="{1A965B4F-875A-46F3-8BBC-024F870295BA}">
      <dgm:prSet/>
      <dgm:spPr/>
      <dgm:t>
        <a:bodyPr/>
        <a:lstStyle/>
        <a:p>
          <a:endParaRPr lang="fr-FR"/>
        </a:p>
      </dgm:t>
    </dgm:pt>
    <dgm:pt modelId="{0745FF5B-890F-4AC1-8149-F97F07976DE2}">
      <dgm:prSet phldrT="[Текст]" phldr="1"/>
      <dgm:spPr/>
      <dgm:t>
        <a:bodyPr/>
        <a:lstStyle/>
        <a:p>
          <a:endParaRPr lang="fr-FR"/>
        </a:p>
      </dgm:t>
    </dgm:pt>
    <dgm:pt modelId="{0B91588E-F0A3-4F37-B7BF-AE021454E90A}" type="parTrans" cxnId="{3C68069D-C9E5-4491-B1D2-769B5E468FA1}">
      <dgm:prSet/>
      <dgm:spPr/>
      <dgm:t>
        <a:bodyPr/>
        <a:lstStyle/>
        <a:p>
          <a:endParaRPr lang="fr-FR"/>
        </a:p>
      </dgm:t>
    </dgm:pt>
    <dgm:pt modelId="{938C9E98-6418-49CC-A111-36D08E89D938}" type="sibTrans" cxnId="{3C68069D-C9E5-4491-B1D2-769B5E468FA1}">
      <dgm:prSet/>
      <dgm:spPr/>
      <dgm:t>
        <a:bodyPr/>
        <a:lstStyle/>
        <a:p>
          <a:endParaRPr lang="fr-FR"/>
        </a:p>
      </dgm:t>
    </dgm:pt>
    <dgm:pt modelId="{733252FE-3DC8-465C-A4E9-78233A1FDA4F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Психологические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D6B88228-D9DC-4046-9358-B48543E02BD2}" type="parTrans" cxnId="{B0272ABD-4193-4EA1-8F92-C3C6CFA66193}">
      <dgm:prSet/>
      <dgm:spPr/>
      <dgm:t>
        <a:bodyPr/>
        <a:lstStyle/>
        <a:p>
          <a:endParaRPr lang="fr-FR"/>
        </a:p>
      </dgm:t>
    </dgm:pt>
    <dgm:pt modelId="{158359E7-7042-4D21-B37E-67FD924EA222}" type="sibTrans" cxnId="{B0272ABD-4193-4EA1-8F92-C3C6CFA66193}">
      <dgm:prSet/>
      <dgm:spPr/>
      <dgm:t>
        <a:bodyPr/>
        <a:lstStyle/>
        <a:p>
          <a:endParaRPr lang="fr-FR"/>
        </a:p>
      </dgm:t>
    </dgm:pt>
    <dgm:pt modelId="{2ED999A8-251C-4ECC-9A70-4FFE308012D1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Предметно-дидактические </a:t>
          </a:r>
          <a:endParaRPr lang="fr-FR" sz="2800" dirty="0">
            <a:latin typeface="Times New Roman" pitchFamily="18" charset="0"/>
            <a:cs typeface="Times New Roman" pitchFamily="18" charset="0"/>
          </a:endParaRPr>
        </a:p>
      </dgm:t>
    </dgm:pt>
    <dgm:pt modelId="{BE6DE12A-ED7B-464A-A3A7-94F0C8BE9B8E}" type="parTrans" cxnId="{D676195D-1965-40C4-98C1-3FE2C1008B8D}">
      <dgm:prSet/>
      <dgm:spPr/>
      <dgm:t>
        <a:bodyPr/>
        <a:lstStyle/>
        <a:p>
          <a:endParaRPr lang="fr-FR"/>
        </a:p>
      </dgm:t>
    </dgm:pt>
    <dgm:pt modelId="{0BB84FEE-972A-4B18-ACA3-9A8F84BE3679}" type="sibTrans" cxnId="{D676195D-1965-40C4-98C1-3FE2C1008B8D}">
      <dgm:prSet/>
      <dgm:spPr/>
      <dgm:t>
        <a:bodyPr/>
        <a:lstStyle/>
        <a:p>
          <a:endParaRPr lang="fr-FR"/>
        </a:p>
      </dgm:t>
    </dgm:pt>
    <dgm:pt modelId="{87615EB7-E628-4AD2-BA39-333F8EDFF82F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Реализация принципа «воспитывающего обучения»</a:t>
          </a:r>
          <a:endParaRPr lang="ru-RU" sz="2100" dirty="0"/>
        </a:p>
      </dgm:t>
    </dgm:pt>
    <dgm:pt modelId="{46605E11-A8CC-4B54-92E1-BAF80057B925}" type="parTrans" cxnId="{03B728AA-679A-4AF2-B43C-C06B798D5B65}">
      <dgm:prSet/>
      <dgm:spPr/>
      <dgm:t>
        <a:bodyPr/>
        <a:lstStyle/>
        <a:p>
          <a:endParaRPr lang="fr-FR"/>
        </a:p>
      </dgm:t>
    </dgm:pt>
    <dgm:pt modelId="{C3AE9DA0-D77A-45BA-ACE9-63F96AF5437C}" type="sibTrans" cxnId="{03B728AA-679A-4AF2-B43C-C06B798D5B65}">
      <dgm:prSet/>
      <dgm:spPr/>
      <dgm:t>
        <a:bodyPr/>
        <a:lstStyle/>
        <a:p>
          <a:endParaRPr lang="fr-FR"/>
        </a:p>
      </dgm:t>
    </dgm:pt>
    <dgm:pt modelId="{EC48AC7E-A855-4356-BE7F-1483222517D7}" type="pres">
      <dgm:prSet presAssocID="{348DF004-BB67-4656-939E-8B84159603F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BF636FF-78ED-4C3E-BCAD-10730EB02D2D}" type="pres">
      <dgm:prSet presAssocID="{348DF004-BB67-4656-939E-8B84159603F9}" presName="matrix" presStyleCnt="0"/>
      <dgm:spPr/>
    </dgm:pt>
    <dgm:pt modelId="{84907CD0-4DAD-4E61-A59F-728A34BC64F0}" type="pres">
      <dgm:prSet presAssocID="{348DF004-BB67-4656-939E-8B84159603F9}" presName="tile1" presStyleLbl="node1" presStyleIdx="0" presStyleCnt="4"/>
      <dgm:spPr/>
      <dgm:t>
        <a:bodyPr/>
        <a:lstStyle/>
        <a:p>
          <a:endParaRPr lang="fr-FR"/>
        </a:p>
      </dgm:t>
    </dgm:pt>
    <dgm:pt modelId="{7CB60AC6-2FF9-4E25-9E93-64FB8BE5893A}" type="pres">
      <dgm:prSet presAssocID="{348DF004-BB67-4656-939E-8B84159603F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169E56-C062-41F1-B2EF-15979A2E97A7}" type="pres">
      <dgm:prSet presAssocID="{348DF004-BB67-4656-939E-8B84159603F9}" presName="tile2" presStyleLbl="node1" presStyleIdx="1" presStyleCnt="4"/>
      <dgm:spPr/>
      <dgm:t>
        <a:bodyPr/>
        <a:lstStyle/>
        <a:p>
          <a:endParaRPr lang="fr-FR"/>
        </a:p>
      </dgm:t>
    </dgm:pt>
    <dgm:pt modelId="{718EE1E1-EE54-404C-A278-8EBC49C671DC}" type="pres">
      <dgm:prSet presAssocID="{348DF004-BB67-4656-939E-8B84159603F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FDC06C1-4FDA-4865-B48C-917790643380}" type="pres">
      <dgm:prSet presAssocID="{348DF004-BB67-4656-939E-8B84159603F9}" presName="tile3" presStyleLbl="node1" presStyleIdx="2" presStyleCnt="4"/>
      <dgm:spPr/>
      <dgm:t>
        <a:bodyPr/>
        <a:lstStyle/>
        <a:p>
          <a:endParaRPr lang="fr-FR"/>
        </a:p>
      </dgm:t>
    </dgm:pt>
    <dgm:pt modelId="{6C5A83A9-9A93-4A0B-81EB-13F0944F4DC8}" type="pres">
      <dgm:prSet presAssocID="{348DF004-BB67-4656-939E-8B84159603F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341C80-DD99-43EF-82E6-13E84C2334A0}" type="pres">
      <dgm:prSet presAssocID="{348DF004-BB67-4656-939E-8B84159603F9}" presName="tile4" presStyleLbl="node1" presStyleIdx="3" presStyleCnt="4"/>
      <dgm:spPr/>
      <dgm:t>
        <a:bodyPr/>
        <a:lstStyle/>
        <a:p>
          <a:endParaRPr lang="fr-FR"/>
        </a:p>
      </dgm:t>
    </dgm:pt>
    <dgm:pt modelId="{FA587344-85BD-4E1B-AE79-3E46823BA602}" type="pres">
      <dgm:prSet presAssocID="{348DF004-BB67-4656-939E-8B84159603F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DEAE63-9208-465E-AAC9-5CC421DA89EF}" type="pres">
      <dgm:prSet presAssocID="{348DF004-BB67-4656-939E-8B84159603F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5791D046-27A1-4796-B827-0C1CD5639329}" type="presOf" srcId="{87615EB7-E628-4AD2-BA39-333F8EDFF82F}" destId="{E0169E56-C062-41F1-B2EF-15979A2E97A7}" srcOrd="0" destOrd="0" presId="urn:microsoft.com/office/officeart/2005/8/layout/matrix1"/>
    <dgm:cxn modelId="{B1B8EFCB-C961-428F-B3A0-2D22CE6CFC29}" type="presOf" srcId="{348DF004-BB67-4656-939E-8B84159603F9}" destId="{EC48AC7E-A855-4356-BE7F-1483222517D7}" srcOrd="0" destOrd="0" presId="urn:microsoft.com/office/officeart/2005/8/layout/matrix1"/>
    <dgm:cxn modelId="{1A965B4F-875A-46F3-8BBC-024F870295BA}" srcId="{D90B6801-0476-45C7-84A2-2B79A25327D6}" destId="{42BA9669-C361-44D7-ABCB-40CB532BD2DA}" srcOrd="5" destOrd="0" parTransId="{43FBEE57-25E1-499C-8DAB-789D32A1C538}" sibTransId="{EE70B680-A673-4B38-8AB9-CF8725386A3E}"/>
    <dgm:cxn modelId="{5DF758CB-7AF0-4533-A98E-463D39F8A612}" srcId="{D90B6801-0476-45C7-84A2-2B79A25327D6}" destId="{A1AE4013-F4EB-45ED-AD4B-9EE7F1D3F1E3}" srcOrd="0" destOrd="0" parTransId="{4CB4B0BB-1142-4ECB-BF3B-6D6988D0F52E}" sibTransId="{7E1D08C2-BEFE-41B5-9B2D-185C5D7F39DF}"/>
    <dgm:cxn modelId="{69C4C1F9-006C-457F-85DC-CDFE98BE231E}" type="presOf" srcId="{2ED999A8-251C-4ECC-9A70-4FFE308012D1}" destId="{BFDC06C1-4FDA-4865-B48C-917790643380}" srcOrd="0" destOrd="0" presId="urn:microsoft.com/office/officeart/2005/8/layout/matrix1"/>
    <dgm:cxn modelId="{B3F25E33-C85F-42DA-A8F0-484059ED45B0}" type="presOf" srcId="{87615EB7-E628-4AD2-BA39-333F8EDFF82F}" destId="{718EE1E1-EE54-404C-A278-8EBC49C671DC}" srcOrd="1" destOrd="0" presId="urn:microsoft.com/office/officeart/2005/8/layout/matrix1"/>
    <dgm:cxn modelId="{91502474-EBC8-42A2-9EEE-FCCD79462911}" srcId="{D90B6801-0476-45C7-84A2-2B79A25327D6}" destId="{70E9DA08-1420-40CB-B0BB-A7B84FFC3A98}" srcOrd="4" destOrd="0" parTransId="{28F97F65-567A-46AA-954F-512AEAE9538F}" sibTransId="{8435C1BF-D481-49C0-A7A9-833592667103}"/>
    <dgm:cxn modelId="{AD823218-4D4B-4BC8-8C1D-3B47235D3635}" type="presOf" srcId="{D90B6801-0476-45C7-84A2-2B79A25327D6}" destId="{3BDEAE63-9208-465E-AAC9-5CC421DA89EF}" srcOrd="0" destOrd="0" presId="urn:microsoft.com/office/officeart/2005/8/layout/matrix1"/>
    <dgm:cxn modelId="{3C68069D-C9E5-4491-B1D2-769B5E468FA1}" srcId="{D90B6801-0476-45C7-84A2-2B79A25327D6}" destId="{0745FF5B-890F-4AC1-8149-F97F07976DE2}" srcOrd="6" destOrd="0" parTransId="{0B91588E-F0A3-4F37-B7BF-AE021454E90A}" sibTransId="{938C9E98-6418-49CC-A111-36D08E89D938}"/>
    <dgm:cxn modelId="{03B728AA-679A-4AF2-B43C-C06B798D5B65}" srcId="{D90B6801-0476-45C7-84A2-2B79A25327D6}" destId="{87615EB7-E628-4AD2-BA39-333F8EDFF82F}" srcOrd="1" destOrd="0" parTransId="{46605E11-A8CC-4B54-92E1-BAF80057B925}" sibTransId="{C3AE9DA0-D77A-45BA-ACE9-63F96AF5437C}"/>
    <dgm:cxn modelId="{8BDE2E40-EE3F-4816-8969-101164866BF3}" type="presOf" srcId="{733252FE-3DC8-465C-A4E9-78233A1FDA4F}" destId="{FA587344-85BD-4E1B-AE79-3E46823BA602}" srcOrd="1" destOrd="0" presId="urn:microsoft.com/office/officeart/2005/8/layout/matrix1"/>
    <dgm:cxn modelId="{EE1EDD6A-6944-49B2-9C6B-444C88BC3C99}" type="presOf" srcId="{A1AE4013-F4EB-45ED-AD4B-9EE7F1D3F1E3}" destId="{7CB60AC6-2FF9-4E25-9E93-64FB8BE5893A}" srcOrd="1" destOrd="0" presId="urn:microsoft.com/office/officeart/2005/8/layout/matrix1"/>
    <dgm:cxn modelId="{B81DC698-6A57-4E1F-AF24-A80996941F85}" type="presOf" srcId="{A1AE4013-F4EB-45ED-AD4B-9EE7F1D3F1E3}" destId="{84907CD0-4DAD-4E61-A59F-728A34BC64F0}" srcOrd="0" destOrd="0" presId="urn:microsoft.com/office/officeart/2005/8/layout/matrix1"/>
    <dgm:cxn modelId="{5CD7D607-DEE5-46F0-B63A-DF3F1CADE7FB}" type="presOf" srcId="{733252FE-3DC8-465C-A4E9-78233A1FDA4F}" destId="{B9341C80-DD99-43EF-82E6-13E84C2334A0}" srcOrd="0" destOrd="0" presId="urn:microsoft.com/office/officeart/2005/8/layout/matrix1"/>
    <dgm:cxn modelId="{B0272ABD-4193-4EA1-8F92-C3C6CFA66193}" srcId="{D90B6801-0476-45C7-84A2-2B79A25327D6}" destId="{733252FE-3DC8-465C-A4E9-78233A1FDA4F}" srcOrd="3" destOrd="0" parTransId="{D6B88228-D9DC-4046-9358-B48543E02BD2}" sibTransId="{158359E7-7042-4D21-B37E-67FD924EA222}"/>
    <dgm:cxn modelId="{D676195D-1965-40C4-98C1-3FE2C1008B8D}" srcId="{D90B6801-0476-45C7-84A2-2B79A25327D6}" destId="{2ED999A8-251C-4ECC-9A70-4FFE308012D1}" srcOrd="2" destOrd="0" parTransId="{BE6DE12A-ED7B-464A-A3A7-94F0C8BE9B8E}" sibTransId="{0BB84FEE-972A-4B18-ACA3-9A8F84BE3679}"/>
    <dgm:cxn modelId="{366E8EEB-4A9C-4FFE-A3F6-D11E6815560C}" type="presOf" srcId="{2ED999A8-251C-4ECC-9A70-4FFE308012D1}" destId="{6C5A83A9-9A93-4A0B-81EB-13F0944F4DC8}" srcOrd="1" destOrd="0" presId="urn:microsoft.com/office/officeart/2005/8/layout/matrix1"/>
    <dgm:cxn modelId="{179CD072-AA56-4BF1-9F66-A1D51D4A5E56}" srcId="{348DF004-BB67-4656-939E-8B84159603F9}" destId="{D90B6801-0476-45C7-84A2-2B79A25327D6}" srcOrd="0" destOrd="0" parTransId="{DE988043-C61B-4E16-A665-5DE7DED4513A}" sibTransId="{A4290736-0AD6-49A2-AFD5-AE2BE537E6A1}"/>
    <dgm:cxn modelId="{DD9D294A-AE24-42CA-9878-EAC8730F9AAA}" type="presParOf" srcId="{EC48AC7E-A855-4356-BE7F-1483222517D7}" destId="{7BF636FF-78ED-4C3E-BCAD-10730EB02D2D}" srcOrd="0" destOrd="0" presId="urn:microsoft.com/office/officeart/2005/8/layout/matrix1"/>
    <dgm:cxn modelId="{E4F8E855-BF39-4851-8008-537785BEEAA1}" type="presParOf" srcId="{7BF636FF-78ED-4C3E-BCAD-10730EB02D2D}" destId="{84907CD0-4DAD-4E61-A59F-728A34BC64F0}" srcOrd="0" destOrd="0" presId="urn:microsoft.com/office/officeart/2005/8/layout/matrix1"/>
    <dgm:cxn modelId="{F77EC9B1-7412-425B-97B8-3C7A2FC74310}" type="presParOf" srcId="{7BF636FF-78ED-4C3E-BCAD-10730EB02D2D}" destId="{7CB60AC6-2FF9-4E25-9E93-64FB8BE5893A}" srcOrd="1" destOrd="0" presId="urn:microsoft.com/office/officeart/2005/8/layout/matrix1"/>
    <dgm:cxn modelId="{066B96D5-3596-4006-BC3D-6325B5D4BC83}" type="presParOf" srcId="{7BF636FF-78ED-4C3E-BCAD-10730EB02D2D}" destId="{E0169E56-C062-41F1-B2EF-15979A2E97A7}" srcOrd="2" destOrd="0" presId="urn:microsoft.com/office/officeart/2005/8/layout/matrix1"/>
    <dgm:cxn modelId="{F14F7E39-7DCA-44DE-8862-DE05C8370772}" type="presParOf" srcId="{7BF636FF-78ED-4C3E-BCAD-10730EB02D2D}" destId="{718EE1E1-EE54-404C-A278-8EBC49C671DC}" srcOrd="3" destOrd="0" presId="urn:microsoft.com/office/officeart/2005/8/layout/matrix1"/>
    <dgm:cxn modelId="{E3F67846-D5F7-4A3F-BC13-F7C2D59EE2F5}" type="presParOf" srcId="{7BF636FF-78ED-4C3E-BCAD-10730EB02D2D}" destId="{BFDC06C1-4FDA-4865-B48C-917790643380}" srcOrd="4" destOrd="0" presId="urn:microsoft.com/office/officeart/2005/8/layout/matrix1"/>
    <dgm:cxn modelId="{9B4E0E1C-E9FA-4370-99AD-DF754C638C2A}" type="presParOf" srcId="{7BF636FF-78ED-4C3E-BCAD-10730EB02D2D}" destId="{6C5A83A9-9A93-4A0B-81EB-13F0944F4DC8}" srcOrd="5" destOrd="0" presId="urn:microsoft.com/office/officeart/2005/8/layout/matrix1"/>
    <dgm:cxn modelId="{CDE02E00-35A1-4E91-AC17-4A232D3BC546}" type="presParOf" srcId="{7BF636FF-78ED-4C3E-BCAD-10730EB02D2D}" destId="{B9341C80-DD99-43EF-82E6-13E84C2334A0}" srcOrd="6" destOrd="0" presId="urn:microsoft.com/office/officeart/2005/8/layout/matrix1"/>
    <dgm:cxn modelId="{526478A4-CEA7-4605-8EDA-14BD7C083124}" type="presParOf" srcId="{7BF636FF-78ED-4C3E-BCAD-10730EB02D2D}" destId="{FA587344-85BD-4E1B-AE79-3E46823BA602}" srcOrd="7" destOrd="0" presId="urn:microsoft.com/office/officeart/2005/8/layout/matrix1"/>
    <dgm:cxn modelId="{6BCAB5AE-4B91-41E9-9E29-9C82ED3D8705}" type="presParOf" srcId="{EC48AC7E-A855-4356-BE7F-1483222517D7}" destId="{3BDEAE63-9208-465E-AAC9-5CC421DA89E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2E31753-0AC5-4B6E-9DA4-E40FD12D00B3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C2E962E-3946-43EE-9AAA-D5BBBBAAF17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9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Проблемное изложение </a:t>
          </a:r>
          <a:endParaRPr lang="fr-FR" sz="2800" dirty="0" smtClean="0">
            <a:latin typeface="Times New Roman" pitchFamily="18" charset="0"/>
            <a:cs typeface="Times New Roman" pitchFamily="18" charset="0"/>
          </a:endParaRP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900" dirty="0"/>
        </a:p>
      </dgm:t>
    </dgm:pt>
    <dgm:pt modelId="{85CBBCED-541F-490D-96C3-25D7B242CAD6}" type="parTrans" cxnId="{C18204B8-B67A-4BD9-91F2-02AE20E8DE95}">
      <dgm:prSet/>
      <dgm:spPr/>
      <dgm:t>
        <a:bodyPr/>
        <a:lstStyle/>
        <a:p>
          <a:endParaRPr lang="fr-FR"/>
        </a:p>
      </dgm:t>
    </dgm:pt>
    <dgm:pt modelId="{10461782-04A8-4386-AF77-A7E63BBD1DBC}" type="sibTrans" cxnId="{C18204B8-B67A-4BD9-91F2-02AE20E8DE95}">
      <dgm:prSet/>
      <dgm:spPr/>
      <dgm:t>
        <a:bodyPr/>
        <a:lstStyle/>
        <a:p>
          <a:endParaRPr lang="fr-FR"/>
        </a:p>
      </dgm:t>
    </dgm:pt>
    <dgm:pt modelId="{1AE9BEBC-641F-4E25-A375-3E815CB6AF6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9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Исследовательский</a:t>
          </a:r>
          <a:endParaRPr lang="fr-FR" sz="2800" dirty="0" smtClean="0">
            <a:latin typeface="Times New Roman" pitchFamily="18" charset="0"/>
            <a:cs typeface="Times New Roman" pitchFamily="18" charset="0"/>
          </a:endParaRPr>
        </a:p>
        <a:p>
          <a:endParaRPr lang="fr-FR" sz="2900" dirty="0"/>
        </a:p>
      </dgm:t>
    </dgm:pt>
    <dgm:pt modelId="{288846F3-CF73-4365-9A99-9A0CFDB7E894}" type="parTrans" cxnId="{DCBCC728-4722-41FC-BE27-C2529EFE5181}">
      <dgm:prSet/>
      <dgm:spPr/>
      <dgm:t>
        <a:bodyPr/>
        <a:lstStyle/>
        <a:p>
          <a:endParaRPr lang="fr-FR"/>
        </a:p>
      </dgm:t>
    </dgm:pt>
    <dgm:pt modelId="{7A776326-99E7-4742-99A1-8548BCE22C1C}" type="sibTrans" cxnId="{DCBCC728-4722-41FC-BE27-C2529EFE5181}">
      <dgm:prSet/>
      <dgm:spPr/>
      <dgm:t>
        <a:bodyPr/>
        <a:lstStyle/>
        <a:p>
          <a:endParaRPr lang="fr-FR"/>
        </a:p>
      </dgm:t>
    </dgm:pt>
    <dgm:pt modelId="{FA8AA83F-4284-470E-9885-8539AD18B7A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Частично-поисковый</a:t>
          </a:r>
          <a:endParaRPr lang="fr-FR" sz="2800" dirty="0" smtClean="0">
            <a:latin typeface="Times New Roman" pitchFamily="18" charset="0"/>
            <a:cs typeface="Times New Roman" pitchFamily="18" charset="0"/>
          </a:endParaRPr>
        </a:p>
      </dgm:t>
    </dgm:pt>
    <dgm:pt modelId="{DE980F8C-E7D6-4F6E-AD6F-5A2BDE8B9ED1}" type="parTrans" cxnId="{D563D23C-6289-4B1D-88AD-713EE30D2A13}">
      <dgm:prSet/>
      <dgm:spPr/>
      <dgm:t>
        <a:bodyPr/>
        <a:lstStyle/>
        <a:p>
          <a:endParaRPr lang="fr-FR"/>
        </a:p>
      </dgm:t>
    </dgm:pt>
    <dgm:pt modelId="{5B6C07CA-F2D6-4AD9-AC04-D2BCA8E932C5}" type="sibTrans" cxnId="{D563D23C-6289-4B1D-88AD-713EE30D2A13}">
      <dgm:prSet/>
      <dgm:spPr/>
      <dgm:t>
        <a:bodyPr/>
        <a:lstStyle/>
        <a:p>
          <a:endParaRPr lang="fr-FR"/>
        </a:p>
      </dgm:t>
    </dgm:pt>
    <dgm:pt modelId="{CF3F6E82-AB21-47AC-A9C3-0F8649DB2210}" type="pres">
      <dgm:prSet presAssocID="{C2E31753-0AC5-4B6E-9DA4-E40FD12D00B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196A57F-4ACE-4D33-913E-DF403784B4E9}" type="pres">
      <dgm:prSet presAssocID="{2C2E962E-3946-43EE-9AAA-D5BBBBAAF17F}" presName="parentLin" presStyleCnt="0"/>
      <dgm:spPr/>
    </dgm:pt>
    <dgm:pt modelId="{29C18EF8-9807-44AF-AAD0-F9DA37AB39CF}" type="pres">
      <dgm:prSet presAssocID="{2C2E962E-3946-43EE-9AAA-D5BBBBAAF17F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DDC7E78C-64FE-44FC-BDDB-682B1588F113}" type="pres">
      <dgm:prSet presAssocID="{2C2E962E-3946-43EE-9AAA-D5BBBBAAF17F}" presName="parentText" presStyleLbl="node1" presStyleIdx="0" presStyleCnt="3" custLinFactNeighborX="2262" custLinFactNeighborY="-668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5238FC-58BB-4D3C-9022-2628414B3048}" type="pres">
      <dgm:prSet presAssocID="{2C2E962E-3946-43EE-9AAA-D5BBBBAAF17F}" presName="negativeSpace" presStyleCnt="0"/>
      <dgm:spPr/>
    </dgm:pt>
    <dgm:pt modelId="{65C66BEB-245C-46E9-B61B-0C5142CA57E8}" type="pres">
      <dgm:prSet presAssocID="{2C2E962E-3946-43EE-9AAA-D5BBBBAAF17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BE09FEA-1914-416C-9C04-97EA54A0C3BF}" type="pres">
      <dgm:prSet presAssocID="{10461782-04A8-4386-AF77-A7E63BBD1DBC}" presName="spaceBetweenRectangles" presStyleCnt="0"/>
      <dgm:spPr/>
    </dgm:pt>
    <dgm:pt modelId="{8927DA24-126E-41BB-8B82-47E7B4D9D17B}" type="pres">
      <dgm:prSet presAssocID="{FA8AA83F-4284-470E-9885-8539AD18B7A1}" presName="parentLin" presStyleCnt="0"/>
      <dgm:spPr/>
    </dgm:pt>
    <dgm:pt modelId="{CE8DEFD6-318C-4966-AB00-1DA418EB11B2}" type="pres">
      <dgm:prSet presAssocID="{FA8AA83F-4284-470E-9885-8539AD18B7A1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E10819EA-45E1-4ABC-93C3-2BBD48B2B252}" type="pres">
      <dgm:prSet presAssocID="{FA8AA83F-4284-470E-9885-8539AD18B7A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A4F431-C447-4D37-AB15-CE75120F647A}" type="pres">
      <dgm:prSet presAssocID="{FA8AA83F-4284-470E-9885-8539AD18B7A1}" presName="negativeSpace" presStyleCnt="0"/>
      <dgm:spPr/>
    </dgm:pt>
    <dgm:pt modelId="{2B8993A4-533C-41A6-BADD-04E79FA3E6DD}" type="pres">
      <dgm:prSet presAssocID="{FA8AA83F-4284-470E-9885-8539AD18B7A1}" presName="childText" presStyleLbl="conFgAcc1" presStyleIdx="1" presStyleCnt="3">
        <dgm:presLayoutVars>
          <dgm:bulletEnabled val="1"/>
        </dgm:presLayoutVars>
      </dgm:prSet>
      <dgm:spPr/>
    </dgm:pt>
    <dgm:pt modelId="{3241A3F7-32BC-4A8A-A219-319F3B22A0D1}" type="pres">
      <dgm:prSet presAssocID="{5B6C07CA-F2D6-4AD9-AC04-D2BCA8E932C5}" presName="spaceBetweenRectangles" presStyleCnt="0"/>
      <dgm:spPr/>
    </dgm:pt>
    <dgm:pt modelId="{3FAB1C89-4E40-45FC-9648-17402FB0F052}" type="pres">
      <dgm:prSet presAssocID="{1AE9BEBC-641F-4E25-A375-3E815CB6AF6C}" presName="parentLin" presStyleCnt="0"/>
      <dgm:spPr/>
    </dgm:pt>
    <dgm:pt modelId="{190A52A5-4C09-423E-A0AB-56755851E19C}" type="pres">
      <dgm:prSet presAssocID="{1AE9BEBC-641F-4E25-A375-3E815CB6AF6C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D62DB632-CA57-4F08-9A62-600C227EF480}" type="pres">
      <dgm:prSet presAssocID="{1AE9BEBC-641F-4E25-A375-3E815CB6AF6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456B25-C347-4E66-AE42-18E79E057297}" type="pres">
      <dgm:prSet presAssocID="{1AE9BEBC-641F-4E25-A375-3E815CB6AF6C}" presName="negativeSpace" presStyleCnt="0"/>
      <dgm:spPr/>
    </dgm:pt>
    <dgm:pt modelId="{6AA517D3-1E42-47A6-A4C7-626734CA58BD}" type="pres">
      <dgm:prSet presAssocID="{1AE9BEBC-641F-4E25-A375-3E815CB6AF6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31363FF-D298-4173-8426-54CF7505A8D3}" type="presOf" srcId="{FA8AA83F-4284-470E-9885-8539AD18B7A1}" destId="{E10819EA-45E1-4ABC-93C3-2BBD48B2B252}" srcOrd="1" destOrd="0" presId="urn:microsoft.com/office/officeart/2005/8/layout/list1"/>
    <dgm:cxn modelId="{BF3C736A-AB8C-42B6-A8F8-EA74B2844F82}" type="presOf" srcId="{2C2E962E-3946-43EE-9AAA-D5BBBBAAF17F}" destId="{29C18EF8-9807-44AF-AAD0-F9DA37AB39CF}" srcOrd="0" destOrd="0" presId="urn:microsoft.com/office/officeart/2005/8/layout/list1"/>
    <dgm:cxn modelId="{A35FDD1B-695B-4970-BFB0-D7D047522FD8}" type="presOf" srcId="{1AE9BEBC-641F-4E25-A375-3E815CB6AF6C}" destId="{D62DB632-CA57-4F08-9A62-600C227EF480}" srcOrd="1" destOrd="0" presId="urn:microsoft.com/office/officeart/2005/8/layout/list1"/>
    <dgm:cxn modelId="{DCBCC728-4722-41FC-BE27-C2529EFE5181}" srcId="{C2E31753-0AC5-4B6E-9DA4-E40FD12D00B3}" destId="{1AE9BEBC-641F-4E25-A375-3E815CB6AF6C}" srcOrd="2" destOrd="0" parTransId="{288846F3-CF73-4365-9A99-9A0CFDB7E894}" sibTransId="{7A776326-99E7-4742-99A1-8548BCE22C1C}"/>
    <dgm:cxn modelId="{D563D23C-6289-4B1D-88AD-713EE30D2A13}" srcId="{C2E31753-0AC5-4B6E-9DA4-E40FD12D00B3}" destId="{FA8AA83F-4284-470E-9885-8539AD18B7A1}" srcOrd="1" destOrd="0" parTransId="{DE980F8C-E7D6-4F6E-AD6F-5A2BDE8B9ED1}" sibTransId="{5B6C07CA-F2D6-4AD9-AC04-D2BCA8E932C5}"/>
    <dgm:cxn modelId="{5956CAD7-F163-4446-863B-29DE0B67DEA9}" type="presOf" srcId="{C2E31753-0AC5-4B6E-9DA4-E40FD12D00B3}" destId="{CF3F6E82-AB21-47AC-A9C3-0F8649DB2210}" srcOrd="0" destOrd="0" presId="urn:microsoft.com/office/officeart/2005/8/layout/list1"/>
    <dgm:cxn modelId="{28A445C9-CEF6-49E8-AD44-2749C7662E27}" type="presOf" srcId="{2C2E962E-3946-43EE-9AAA-D5BBBBAAF17F}" destId="{DDC7E78C-64FE-44FC-BDDB-682B1588F113}" srcOrd="1" destOrd="0" presId="urn:microsoft.com/office/officeart/2005/8/layout/list1"/>
    <dgm:cxn modelId="{217665B3-34E6-4516-B6CB-52C22A954775}" type="presOf" srcId="{1AE9BEBC-641F-4E25-A375-3E815CB6AF6C}" destId="{190A52A5-4C09-423E-A0AB-56755851E19C}" srcOrd="0" destOrd="0" presId="urn:microsoft.com/office/officeart/2005/8/layout/list1"/>
    <dgm:cxn modelId="{9EDC4DA8-A4FA-4346-8DD3-D16AC01A3C01}" type="presOf" srcId="{FA8AA83F-4284-470E-9885-8539AD18B7A1}" destId="{CE8DEFD6-318C-4966-AB00-1DA418EB11B2}" srcOrd="0" destOrd="0" presId="urn:microsoft.com/office/officeart/2005/8/layout/list1"/>
    <dgm:cxn modelId="{C18204B8-B67A-4BD9-91F2-02AE20E8DE95}" srcId="{C2E31753-0AC5-4B6E-9DA4-E40FD12D00B3}" destId="{2C2E962E-3946-43EE-9AAA-D5BBBBAAF17F}" srcOrd="0" destOrd="0" parTransId="{85CBBCED-541F-490D-96C3-25D7B242CAD6}" sibTransId="{10461782-04A8-4386-AF77-A7E63BBD1DBC}"/>
    <dgm:cxn modelId="{1E44D391-F199-4675-95AD-3D1AA222B758}" type="presParOf" srcId="{CF3F6E82-AB21-47AC-A9C3-0F8649DB2210}" destId="{8196A57F-4ACE-4D33-913E-DF403784B4E9}" srcOrd="0" destOrd="0" presId="urn:microsoft.com/office/officeart/2005/8/layout/list1"/>
    <dgm:cxn modelId="{A7CC80A8-4CCB-4908-A625-9F2985A929A2}" type="presParOf" srcId="{8196A57F-4ACE-4D33-913E-DF403784B4E9}" destId="{29C18EF8-9807-44AF-AAD0-F9DA37AB39CF}" srcOrd="0" destOrd="0" presId="urn:microsoft.com/office/officeart/2005/8/layout/list1"/>
    <dgm:cxn modelId="{A55D9ABC-03D2-44C3-BFC5-6D4FFE2F129B}" type="presParOf" srcId="{8196A57F-4ACE-4D33-913E-DF403784B4E9}" destId="{DDC7E78C-64FE-44FC-BDDB-682B1588F113}" srcOrd="1" destOrd="0" presId="urn:microsoft.com/office/officeart/2005/8/layout/list1"/>
    <dgm:cxn modelId="{D043FF4D-6577-4A44-B8F8-3E006AF712B4}" type="presParOf" srcId="{CF3F6E82-AB21-47AC-A9C3-0F8649DB2210}" destId="{0A5238FC-58BB-4D3C-9022-2628414B3048}" srcOrd="1" destOrd="0" presId="urn:microsoft.com/office/officeart/2005/8/layout/list1"/>
    <dgm:cxn modelId="{C7EC86C4-65C6-49E7-B348-BA16FDA2362E}" type="presParOf" srcId="{CF3F6E82-AB21-47AC-A9C3-0F8649DB2210}" destId="{65C66BEB-245C-46E9-B61B-0C5142CA57E8}" srcOrd="2" destOrd="0" presId="urn:microsoft.com/office/officeart/2005/8/layout/list1"/>
    <dgm:cxn modelId="{70443DF3-05CD-40E2-9AE2-E66B6060D11C}" type="presParOf" srcId="{CF3F6E82-AB21-47AC-A9C3-0F8649DB2210}" destId="{1BE09FEA-1914-416C-9C04-97EA54A0C3BF}" srcOrd="3" destOrd="0" presId="urn:microsoft.com/office/officeart/2005/8/layout/list1"/>
    <dgm:cxn modelId="{5BB4B973-545C-4D99-AD41-A41AE012AF3A}" type="presParOf" srcId="{CF3F6E82-AB21-47AC-A9C3-0F8649DB2210}" destId="{8927DA24-126E-41BB-8B82-47E7B4D9D17B}" srcOrd="4" destOrd="0" presId="urn:microsoft.com/office/officeart/2005/8/layout/list1"/>
    <dgm:cxn modelId="{D3928DCE-4343-447D-94AF-B255E1360E4A}" type="presParOf" srcId="{8927DA24-126E-41BB-8B82-47E7B4D9D17B}" destId="{CE8DEFD6-318C-4966-AB00-1DA418EB11B2}" srcOrd="0" destOrd="0" presId="urn:microsoft.com/office/officeart/2005/8/layout/list1"/>
    <dgm:cxn modelId="{656EF306-8043-4C6C-A2CC-FE28494F7AE5}" type="presParOf" srcId="{8927DA24-126E-41BB-8B82-47E7B4D9D17B}" destId="{E10819EA-45E1-4ABC-93C3-2BBD48B2B252}" srcOrd="1" destOrd="0" presId="urn:microsoft.com/office/officeart/2005/8/layout/list1"/>
    <dgm:cxn modelId="{14224189-E4F3-4D31-8741-1313FFB1ADA9}" type="presParOf" srcId="{CF3F6E82-AB21-47AC-A9C3-0F8649DB2210}" destId="{D8A4F431-C447-4D37-AB15-CE75120F647A}" srcOrd="5" destOrd="0" presId="urn:microsoft.com/office/officeart/2005/8/layout/list1"/>
    <dgm:cxn modelId="{23733B05-7E60-431B-BE36-28EFCDC5BB0E}" type="presParOf" srcId="{CF3F6E82-AB21-47AC-A9C3-0F8649DB2210}" destId="{2B8993A4-533C-41A6-BADD-04E79FA3E6DD}" srcOrd="6" destOrd="0" presId="urn:microsoft.com/office/officeart/2005/8/layout/list1"/>
    <dgm:cxn modelId="{CE5BB704-3E3A-4215-BBFE-3F8714C4241F}" type="presParOf" srcId="{CF3F6E82-AB21-47AC-A9C3-0F8649DB2210}" destId="{3241A3F7-32BC-4A8A-A219-319F3B22A0D1}" srcOrd="7" destOrd="0" presId="urn:microsoft.com/office/officeart/2005/8/layout/list1"/>
    <dgm:cxn modelId="{F4798514-FE68-4F77-AD40-86B41BCDA2D8}" type="presParOf" srcId="{CF3F6E82-AB21-47AC-A9C3-0F8649DB2210}" destId="{3FAB1C89-4E40-45FC-9648-17402FB0F052}" srcOrd="8" destOrd="0" presId="urn:microsoft.com/office/officeart/2005/8/layout/list1"/>
    <dgm:cxn modelId="{C1A4C054-B33B-4B3B-B6AF-F63F8C007A1B}" type="presParOf" srcId="{3FAB1C89-4E40-45FC-9648-17402FB0F052}" destId="{190A52A5-4C09-423E-A0AB-56755851E19C}" srcOrd="0" destOrd="0" presId="urn:microsoft.com/office/officeart/2005/8/layout/list1"/>
    <dgm:cxn modelId="{B8F8F7ED-E0CB-415C-9953-46B8216EC8C1}" type="presParOf" srcId="{3FAB1C89-4E40-45FC-9648-17402FB0F052}" destId="{D62DB632-CA57-4F08-9A62-600C227EF480}" srcOrd="1" destOrd="0" presId="urn:microsoft.com/office/officeart/2005/8/layout/list1"/>
    <dgm:cxn modelId="{FB968297-CDFC-487F-A86A-EA957E492BB7}" type="presParOf" srcId="{CF3F6E82-AB21-47AC-A9C3-0F8649DB2210}" destId="{FE456B25-C347-4E66-AE42-18E79E057297}" srcOrd="9" destOrd="0" presId="urn:microsoft.com/office/officeart/2005/8/layout/list1"/>
    <dgm:cxn modelId="{3482053A-03AD-4A85-B420-937B6722E38B}" type="presParOf" srcId="{CF3F6E82-AB21-47AC-A9C3-0F8649DB2210}" destId="{6AA517D3-1E42-47A6-A4C7-626734CA58B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5CEC91-12BE-410D-BFD2-E62383BFFC5C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B3AE359-A3F8-45E1-96CC-C170AE3F38F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dirty="0" smtClean="0"/>
        </a:p>
        <a:p>
          <a:pPr marL="0" marR="0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Планирование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900" dirty="0"/>
        </a:p>
      </dgm:t>
    </dgm:pt>
    <dgm:pt modelId="{9031792F-68CA-40C8-B772-A00804555522}" type="parTrans" cxnId="{FE64AEA3-137A-4473-B79B-C5A660A247CE}">
      <dgm:prSet/>
      <dgm:spPr/>
      <dgm:t>
        <a:bodyPr/>
        <a:lstStyle/>
        <a:p>
          <a:endParaRPr lang="fr-FR"/>
        </a:p>
      </dgm:t>
    </dgm:pt>
    <dgm:pt modelId="{D59F360B-BD94-4800-A273-D9ABEE0A5BE7}" type="sibTrans" cxnId="{FE64AEA3-137A-4473-B79B-C5A660A247CE}">
      <dgm:prSet/>
      <dgm:spPr/>
      <dgm:t>
        <a:bodyPr/>
        <a:lstStyle/>
        <a:p>
          <a:endParaRPr lang="fr-FR"/>
        </a:p>
      </dgm:t>
    </dgm:pt>
    <dgm:pt modelId="{A20D3D50-C853-468D-A0F1-F48DED746C6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Презентация и оценка результатов 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  <a:p>
          <a:endParaRPr lang="fr-FR" sz="1900" dirty="0"/>
        </a:p>
      </dgm:t>
    </dgm:pt>
    <dgm:pt modelId="{86102DEC-DE5B-4A3D-A5A1-0904918447EB}" type="parTrans" cxnId="{68084E5A-B846-4FB4-A54F-50B8520CDE65}">
      <dgm:prSet/>
      <dgm:spPr/>
      <dgm:t>
        <a:bodyPr/>
        <a:lstStyle/>
        <a:p>
          <a:endParaRPr lang="fr-FR"/>
        </a:p>
      </dgm:t>
    </dgm:pt>
    <dgm:pt modelId="{54A626EA-7F0E-4CCB-9529-6F576CFB8790}" type="sibTrans" cxnId="{68084E5A-B846-4FB4-A54F-50B8520CDE65}">
      <dgm:prSet/>
      <dgm:spPr/>
      <dgm:t>
        <a:bodyPr/>
        <a:lstStyle/>
        <a:p>
          <a:endParaRPr lang="fr-FR"/>
        </a:p>
      </dgm:t>
    </dgm:pt>
    <dgm:pt modelId="{FAED8AEA-6971-47EF-A4F6-2F237140DB6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dirty="0" smtClean="0"/>
        </a:p>
        <a:p>
          <a:pPr marL="0" marR="0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Исследование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900" dirty="0"/>
        </a:p>
      </dgm:t>
    </dgm:pt>
    <dgm:pt modelId="{C8A6B183-1406-41CF-AA90-D303E0F33BDE}" type="parTrans" cxnId="{597A3940-0CB7-40EC-AE97-511C2A1CC58E}">
      <dgm:prSet/>
      <dgm:spPr/>
      <dgm:t>
        <a:bodyPr/>
        <a:lstStyle/>
        <a:p>
          <a:endParaRPr lang="fr-FR"/>
        </a:p>
      </dgm:t>
    </dgm:pt>
    <dgm:pt modelId="{0AC16EFA-3ABA-4ACB-A197-799FC3565070}" type="sibTrans" cxnId="{597A3940-0CB7-40EC-AE97-511C2A1CC58E}">
      <dgm:prSet/>
      <dgm:spPr/>
      <dgm:t>
        <a:bodyPr/>
        <a:lstStyle/>
        <a:p>
          <a:endParaRPr lang="fr-FR"/>
        </a:p>
      </dgm:t>
    </dgm:pt>
    <dgm:pt modelId="{9231C9EF-2F1A-4E16-B34D-27F47C39E8AE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Целеполагание</a:t>
          </a:r>
          <a:endParaRPr lang="fr-FR" sz="2400" dirty="0" smtClean="0">
            <a:latin typeface="Times New Roman" pitchFamily="18" charset="0"/>
            <a:cs typeface="Times New Roman" pitchFamily="18" charset="0"/>
          </a:endParaRPr>
        </a:p>
      </dgm:t>
    </dgm:pt>
    <dgm:pt modelId="{4665C11E-7E9D-48E0-863A-A00F7D76130C}" type="parTrans" cxnId="{D2FE1EE5-8C60-4E25-8396-635E836064B5}">
      <dgm:prSet/>
      <dgm:spPr/>
      <dgm:t>
        <a:bodyPr/>
        <a:lstStyle/>
        <a:p>
          <a:endParaRPr lang="fr-FR"/>
        </a:p>
      </dgm:t>
    </dgm:pt>
    <dgm:pt modelId="{7C6D201C-55F4-4DA6-8973-498110E16182}" type="sibTrans" cxnId="{D2FE1EE5-8C60-4E25-8396-635E836064B5}">
      <dgm:prSet/>
      <dgm:spPr/>
      <dgm:t>
        <a:bodyPr/>
        <a:lstStyle/>
        <a:p>
          <a:endParaRPr lang="fr-FR"/>
        </a:p>
      </dgm:t>
    </dgm:pt>
    <dgm:pt modelId="{D1F6742C-4E3B-4D72-8BBF-3ADA663E0635}" type="pres">
      <dgm:prSet presAssocID="{045CEC91-12BE-410D-BFD2-E62383BFFC5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AD8D83C-B134-4898-9325-669C68C9B4BF}" type="pres">
      <dgm:prSet presAssocID="{9231C9EF-2F1A-4E16-B34D-27F47C39E8AE}" presName="parentLin" presStyleCnt="0"/>
      <dgm:spPr/>
    </dgm:pt>
    <dgm:pt modelId="{1B65D702-9511-4A50-9F77-9778E12CDCCD}" type="pres">
      <dgm:prSet presAssocID="{9231C9EF-2F1A-4E16-B34D-27F47C39E8AE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9A91A9CB-722C-4542-9631-E83D439AF820}" type="pres">
      <dgm:prSet presAssocID="{9231C9EF-2F1A-4E16-B34D-27F47C39E8A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8DABEE-773E-4342-B0AF-9C2E4D5245C7}" type="pres">
      <dgm:prSet presAssocID="{9231C9EF-2F1A-4E16-B34D-27F47C39E8AE}" presName="negativeSpace" presStyleCnt="0"/>
      <dgm:spPr/>
    </dgm:pt>
    <dgm:pt modelId="{3168FB1F-419B-4C09-B225-8D72C693BB68}" type="pres">
      <dgm:prSet presAssocID="{9231C9EF-2F1A-4E16-B34D-27F47C39E8AE}" presName="childText" presStyleLbl="conFgAcc1" presStyleIdx="0" presStyleCnt="4">
        <dgm:presLayoutVars>
          <dgm:bulletEnabled val="1"/>
        </dgm:presLayoutVars>
      </dgm:prSet>
      <dgm:spPr/>
    </dgm:pt>
    <dgm:pt modelId="{070166D1-4E0A-4302-BE59-781C408F63D8}" type="pres">
      <dgm:prSet presAssocID="{7C6D201C-55F4-4DA6-8973-498110E16182}" presName="spaceBetweenRectangles" presStyleCnt="0"/>
      <dgm:spPr/>
    </dgm:pt>
    <dgm:pt modelId="{DBF3111D-400F-4EB5-A423-91B2326D90DB}" type="pres">
      <dgm:prSet presAssocID="{FB3AE359-A3F8-45E1-96CC-C170AE3F38F8}" presName="parentLin" presStyleCnt="0"/>
      <dgm:spPr/>
    </dgm:pt>
    <dgm:pt modelId="{A8958B42-3BE0-429D-93A3-6B78BA57FA19}" type="pres">
      <dgm:prSet presAssocID="{FB3AE359-A3F8-45E1-96CC-C170AE3F38F8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9ED74C32-E576-4680-9DC6-0ED603E5AC6A}" type="pres">
      <dgm:prSet presAssocID="{FB3AE359-A3F8-45E1-96CC-C170AE3F38F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AB1556-AA24-4A1B-99FB-238298140103}" type="pres">
      <dgm:prSet presAssocID="{FB3AE359-A3F8-45E1-96CC-C170AE3F38F8}" presName="negativeSpace" presStyleCnt="0"/>
      <dgm:spPr/>
    </dgm:pt>
    <dgm:pt modelId="{A153CB8B-2F44-49DB-88F4-119238550F55}" type="pres">
      <dgm:prSet presAssocID="{FB3AE359-A3F8-45E1-96CC-C170AE3F38F8}" presName="childText" presStyleLbl="conFgAcc1" presStyleIdx="1" presStyleCnt="4">
        <dgm:presLayoutVars>
          <dgm:bulletEnabled val="1"/>
        </dgm:presLayoutVars>
      </dgm:prSet>
      <dgm:spPr/>
    </dgm:pt>
    <dgm:pt modelId="{11CE5CAD-682D-4725-B184-53A70C883C25}" type="pres">
      <dgm:prSet presAssocID="{D59F360B-BD94-4800-A273-D9ABEE0A5BE7}" presName="spaceBetweenRectangles" presStyleCnt="0"/>
      <dgm:spPr/>
    </dgm:pt>
    <dgm:pt modelId="{55A218CD-9F9F-42F2-A16F-C5EDFB6E697C}" type="pres">
      <dgm:prSet presAssocID="{FAED8AEA-6971-47EF-A4F6-2F237140DB6A}" presName="parentLin" presStyleCnt="0"/>
      <dgm:spPr/>
    </dgm:pt>
    <dgm:pt modelId="{23135030-FB27-4708-B2AD-10DA106A4F47}" type="pres">
      <dgm:prSet presAssocID="{FAED8AEA-6971-47EF-A4F6-2F237140DB6A}" presName="parentLeftMargin" presStyleLbl="node1" presStyleIdx="1" presStyleCnt="4"/>
      <dgm:spPr/>
      <dgm:t>
        <a:bodyPr/>
        <a:lstStyle/>
        <a:p>
          <a:endParaRPr lang="fr-FR"/>
        </a:p>
      </dgm:t>
    </dgm:pt>
    <dgm:pt modelId="{67652F59-479D-4515-87B5-6B06EA87D67E}" type="pres">
      <dgm:prSet presAssocID="{FAED8AEA-6971-47EF-A4F6-2F237140DB6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16A3F5-DFB2-450D-ADCD-67F4ED9D66DB}" type="pres">
      <dgm:prSet presAssocID="{FAED8AEA-6971-47EF-A4F6-2F237140DB6A}" presName="negativeSpace" presStyleCnt="0"/>
      <dgm:spPr/>
    </dgm:pt>
    <dgm:pt modelId="{5949A8C9-0FAB-41C0-B4AD-BFD7DBB8A766}" type="pres">
      <dgm:prSet presAssocID="{FAED8AEA-6971-47EF-A4F6-2F237140DB6A}" presName="childText" presStyleLbl="conFgAcc1" presStyleIdx="2" presStyleCnt="4">
        <dgm:presLayoutVars>
          <dgm:bulletEnabled val="1"/>
        </dgm:presLayoutVars>
      </dgm:prSet>
      <dgm:spPr/>
    </dgm:pt>
    <dgm:pt modelId="{D4CD94A5-7A0C-4BE6-A1DA-3BACABD1E650}" type="pres">
      <dgm:prSet presAssocID="{0AC16EFA-3ABA-4ACB-A197-799FC3565070}" presName="spaceBetweenRectangles" presStyleCnt="0"/>
      <dgm:spPr/>
    </dgm:pt>
    <dgm:pt modelId="{D0A55146-4FA5-4724-BCB8-DA2723CE4F69}" type="pres">
      <dgm:prSet presAssocID="{A20D3D50-C853-468D-A0F1-F48DED746C6A}" presName="parentLin" presStyleCnt="0"/>
      <dgm:spPr/>
    </dgm:pt>
    <dgm:pt modelId="{CA78520C-95C7-40E2-8A1E-35E12C03014F}" type="pres">
      <dgm:prSet presAssocID="{A20D3D50-C853-468D-A0F1-F48DED746C6A}" presName="parentLeftMargin" presStyleLbl="node1" presStyleIdx="2" presStyleCnt="4"/>
      <dgm:spPr/>
      <dgm:t>
        <a:bodyPr/>
        <a:lstStyle/>
        <a:p>
          <a:endParaRPr lang="fr-FR"/>
        </a:p>
      </dgm:t>
    </dgm:pt>
    <dgm:pt modelId="{A197E814-9162-488C-A545-D2043088CF8D}" type="pres">
      <dgm:prSet presAssocID="{A20D3D50-C853-468D-A0F1-F48DED746C6A}" presName="parentText" presStyleLbl="node1" presStyleIdx="3" presStyleCnt="4" custScaleY="14355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FFADF2-4889-4F60-B629-0A9C27B94596}" type="pres">
      <dgm:prSet presAssocID="{A20D3D50-C853-468D-A0F1-F48DED746C6A}" presName="negativeSpace" presStyleCnt="0"/>
      <dgm:spPr/>
    </dgm:pt>
    <dgm:pt modelId="{2A651809-97E5-49B0-8693-7201E4121A3A}" type="pres">
      <dgm:prSet presAssocID="{A20D3D50-C853-468D-A0F1-F48DED746C6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FD9C623-3CCE-470F-80E9-F928C9190A70}" type="presOf" srcId="{045CEC91-12BE-410D-BFD2-E62383BFFC5C}" destId="{D1F6742C-4E3B-4D72-8BBF-3ADA663E0635}" srcOrd="0" destOrd="0" presId="urn:microsoft.com/office/officeart/2005/8/layout/list1"/>
    <dgm:cxn modelId="{A7F9CAE2-2016-4796-9A10-38C5E5E78124}" type="presOf" srcId="{FAED8AEA-6971-47EF-A4F6-2F237140DB6A}" destId="{67652F59-479D-4515-87B5-6B06EA87D67E}" srcOrd="1" destOrd="0" presId="urn:microsoft.com/office/officeart/2005/8/layout/list1"/>
    <dgm:cxn modelId="{68084E5A-B846-4FB4-A54F-50B8520CDE65}" srcId="{045CEC91-12BE-410D-BFD2-E62383BFFC5C}" destId="{A20D3D50-C853-468D-A0F1-F48DED746C6A}" srcOrd="3" destOrd="0" parTransId="{86102DEC-DE5B-4A3D-A5A1-0904918447EB}" sibTransId="{54A626EA-7F0E-4CCB-9529-6F576CFB8790}"/>
    <dgm:cxn modelId="{D2FE1EE5-8C60-4E25-8396-635E836064B5}" srcId="{045CEC91-12BE-410D-BFD2-E62383BFFC5C}" destId="{9231C9EF-2F1A-4E16-B34D-27F47C39E8AE}" srcOrd="0" destOrd="0" parTransId="{4665C11E-7E9D-48E0-863A-A00F7D76130C}" sibTransId="{7C6D201C-55F4-4DA6-8973-498110E16182}"/>
    <dgm:cxn modelId="{FE64AEA3-137A-4473-B79B-C5A660A247CE}" srcId="{045CEC91-12BE-410D-BFD2-E62383BFFC5C}" destId="{FB3AE359-A3F8-45E1-96CC-C170AE3F38F8}" srcOrd="1" destOrd="0" parTransId="{9031792F-68CA-40C8-B772-A00804555522}" sibTransId="{D59F360B-BD94-4800-A273-D9ABEE0A5BE7}"/>
    <dgm:cxn modelId="{4ECB710E-C60E-4B4F-8EC8-8A43A8F28C70}" type="presOf" srcId="{FAED8AEA-6971-47EF-A4F6-2F237140DB6A}" destId="{23135030-FB27-4708-B2AD-10DA106A4F47}" srcOrd="0" destOrd="0" presId="urn:microsoft.com/office/officeart/2005/8/layout/list1"/>
    <dgm:cxn modelId="{B5BBDB89-7426-47A4-BFC8-D6CD17CCD2B1}" type="presOf" srcId="{A20D3D50-C853-468D-A0F1-F48DED746C6A}" destId="{CA78520C-95C7-40E2-8A1E-35E12C03014F}" srcOrd="0" destOrd="0" presId="urn:microsoft.com/office/officeart/2005/8/layout/list1"/>
    <dgm:cxn modelId="{7B6B9E7B-FC94-43F6-9C7B-5309FCC8E534}" type="presOf" srcId="{9231C9EF-2F1A-4E16-B34D-27F47C39E8AE}" destId="{1B65D702-9511-4A50-9F77-9778E12CDCCD}" srcOrd="0" destOrd="0" presId="urn:microsoft.com/office/officeart/2005/8/layout/list1"/>
    <dgm:cxn modelId="{90955964-CB87-4CA1-B788-98355A516F3D}" type="presOf" srcId="{9231C9EF-2F1A-4E16-B34D-27F47C39E8AE}" destId="{9A91A9CB-722C-4542-9631-E83D439AF820}" srcOrd="1" destOrd="0" presId="urn:microsoft.com/office/officeart/2005/8/layout/list1"/>
    <dgm:cxn modelId="{D35ACFB5-BBB4-4DAA-9CDD-6A430FA78AE5}" type="presOf" srcId="{FB3AE359-A3F8-45E1-96CC-C170AE3F38F8}" destId="{A8958B42-3BE0-429D-93A3-6B78BA57FA19}" srcOrd="0" destOrd="0" presId="urn:microsoft.com/office/officeart/2005/8/layout/list1"/>
    <dgm:cxn modelId="{597A3940-0CB7-40EC-AE97-511C2A1CC58E}" srcId="{045CEC91-12BE-410D-BFD2-E62383BFFC5C}" destId="{FAED8AEA-6971-47EF-A4F6-2F237140DB6A}" srcOrd="2" destOrd="0" parTransId="{C8A6B183-1406-41CF-AA90-D303E0F33BDE}" sibTransId="{0AC16EFA-3ABA-4ACB-A197-799FC3565070}"/>
    <dgm:cxn modelId="{16FDEDB1-C207-473C-8814-C3A668F1D6C1}" type="presOf" srcId="{A20D3D50-C853-468D-A0F1-F48DED746C6A}" destId="{A197E814-9162-488C-A545-D2043088CF8D}" srcOrd="1" destOrd="0" presId="urn:microsoft.com/office/officeart/2005/8/layout/list1"/>
    <dgm:cxn modelId="{85D0FB3E-82B9-47DD-8045-F946CFE78C9C}" type="presOf" srcId="{FB3AE359-A3F8-45E1-96CC-C170AE3F38F8}" destId="{9ED74C32-E576-4680-9DC6-0ED603E5AC6A}" srcOrd="1" destOrd="0" presId="urn:microsoft.com/office/officeart/2005/8/layout/list1"/>
    <dgm:cxn modelId="{52B63949-9142-490D-AC4A-6AEC04F983EE}" type="presParOf" srcId="{D1F6742C-4E3B-4D72-8BBF-3ADA663E0635}" destId="{7AD8D83C-B134-4898-9325-669C68C9B4BF}" srcOrd="0" destOrd="0" presId="urn:microsoft.com/office/officeart/2005/8/layout/list1"/>
    <dgm:cxn modelId="{6E681C7D-700F-4A5B-88F3-24B8B4445D5F}" type="presParOf" srcId="{7AD8D83C-B134-4898-9325-669C68C9B4BF}" destId="{1B65D702-9511-4A50-9F77-9778E12CDCCD}" srcOrd="0" destOrd="0" presId="urn:microsoft.com/office/officeart/2005/8/layout/list1"/>
    <dgm:cxn modelId="{5362E160-33A7-49A5-A4EA-74E8D873E5F2}" type="presParOf" srcId="{7AD8D83C-B134-4898-9325-669C68C9B4BF}" destId="{9A91A9CB-722C-4542-9631-E83D439AF820}" srcOrd="1" destOrd="0" presId="urn:microsoft.com/office/officeart/2005/8/layout/list1"/>
    <dgm:cxn modelId="{53A00A86-6502-40C4-AFBC-4CDD18FC2AF7}" type="presParOf" srcId="{D1F6742C-4E3B-4D72-8BBF-3ADA663E0635}" destId="{CB8DABEE-773E-4342-B0AF-9C2E4D5245C7}" srcOrd="1" destOrd="0" presId="urn:microsoft.com/office/officeart/2005/8/layout/list1"/>
    <dgm:cxn modelId="{59F04277-B73F-4E1D-AD07-F7049CBF3966}" type="presParOf" srcId="{D1F6742C-4E3B-4D72-8BBF-3ADA663E0635}" destId="{3168FB1F-419B-4C09-B225-8D72C693BB68}" srcOrd="2" destOrd="0" presId="urn:microsoft.com/office/officeart/2005/8/layout/list1"/>
    <dgm:cxn modelId="{63773F4E-F043-43C1-A0C8-A2EFA2D6DA89}" type="presParOf" srcId="{D1F6742C-4E3B-4D72-8BBF-3ADA663E0635}" destId="{070166D1-4E0A-4302-BE59-781C408F63D8}" srcOrd="3" destOrd="0" presId="urn:microsoft.com/office/officeart/2005/8/layout/list1"/>
    <dgm:cxn modelId="{30C21FCB-6BC2-4CEA-A371-A56CB3DE466E}" type="presParOf" srcId="{D1F6742C-4E3B-4D72-8BBF-3ADA663E0635}" destId="{DBF3111D-400F-4EB5-A423-91B2326D90DB}" srcOrd="4" destOrd="0" presId="urn:microsoft.com/office/officeart/2005/8/layout/list1"/>
    <dgm:cxn modelId="{57D33473-3FD5-41D2-BC8F-60117CB1FC08}" type="presParOf" srcId="{DBF3111D-400F-4EB5-A423-91B2326D90DB}" destId="{A8958B42-3BE0-429D-93A3-6B78BA57FA19}" srcOrd="0" destOrd="0" presId="urn:microsoft.com/office/officeart/2005/8/layout/list1"/>
    <dgm:cxn modelId="{51FA0CE5-5218-40A6-AF21-D9B561922478}" type="presParOf" srcId="{DBF3111D-400F-4EB5-A423-91B2326D90DB}" destId="{9ED74C32-E576-4680-9DC6-0ED603E5AC6A}" srcOrd="1" destOrd="0" presId="urn:microsoft.com/office/officeart/2005/8/layout/list1"/>
    <dgm:cxn modelId="{841603B8-F123-4920-A81F-5DEF5480DB9E}" type="presParOf" srcId="{D1F6742C-4E3B-4D72-8BBF-3ADA663E0635}" destId="{E7AB1556-AA24-4A1B-99FB-238298140103}" srcOrd="5" destOrd="0" presId="urn:microsoft.com/office/officeart/2005/8/layout/list1"/>
    <dgm:cxn modelId="{672BA91D-8D8E-45FC-8471-37226ACEE566}" type="presParOf" srcId="{D1F6742C-4E3B-4D72-8BBF-3ADA663E0635}" destId="{A153CB8B-2F44-49DB-88F4-119238550F55}" srcOrd="6" destOrd="0" presId="urn:microsoft.com/office/officeart/2005/8/layout/list1"/>
    <dgm:cxn modelId="{477D6C21-59E0-441E-B327-94075A5B9A4B}" type="presParOf" srcId="{D1F6742C-4E3B-4D72-8BBF-3ADA663E0635}" destId="{11CE5CAD-682D-4725-B184-53A70C883C25}" srcOrd="7" destOrd="0" presId="urn:microsoft.com/office/officeart/2005/8/layout/list1"/>
    <dgm:cxn modelId="{A2351824-1E12-4A1B-B999-510070C8847A}" type="presParOf" srcId="{D1F6742C-4E3B-4D72-8BBF-3ADA663E0635}" destId="{55A218CD-9F9F-42F2-A16F-C5EDFB6E697C}" srcOrd="8" destOrd="0" presId="urn:microsoft.com/office/officeart/2005/8/layout/list1"/>
    <dgm:cxn modelId="{92044F3D-7835-4B4B-A0FB-1159D8E7F8F6}" type="presParOf" srcId="{55A218CD-9F9F-42F2-A16F-C5EDFB6E697C}" destId="{23135030-FB27-4708-B2AD-10DA106A4F47}" srcOrd="0" destOrd="0" presId="urn:microsoft.com/office/officeart/2005/8/layout/list1"/>
    <dgm:cxn modelId="{3EE018A1-E87A-4AFC-899E-A20746740CDB}" type="presParOf" srcId="{55A218CD-9F9F-42F2-A16F-C5EDFB6E697C}" destId="{67652F59-479D-4515-87B5-6B06EA87D67E}" srcOrd="1" destOrd="0" presId="urn:microsoft.com/office/officeart/2005/8/layout/list1"/>
    <dgm:cxn modelId="{69258471-A244-47B6-A1DD-7A3E7413F7F6}" type="presParOf" srcId="{D1F6742C-4E3B-4D72-8BBF-3ADA663E0635}" destId="{E916A3F5-DFB2-450D-ADCD-67F4ED9D66DB}" srcOrd="9" destOrd="0" presId="urn:microsoft.com/office/officeart/2005/8/layout/list1"/>
    <dgm:cxn modelId="{889660A1-965A-4FF8-A8EC-988E2E6A46F5}" type="presParOf" srcId="{D1F6742C-4E3B-4D72-8BBF-3ADA663E0635}" destId="{5949A8C9-0FAB-41C0-B4AD-BFD7DBB8A766}" srcOrd="10" destOrd="0" presId="urn:microsoft.com/office/officeart/2005/8/layout/list1"/>
    <dgm:cxn modelId="{E367F8B1-9D04-45FB-A145-A300015774EA}" type="presParOf" srcId="{D1F6742C-4E3B-4D72-8BBF-3ADA663E0635}" destId="{D4CD94A5-7A0C-4BE6-A1DA-3BACABD1E650}" srcOrd="11" destOrd="0" presId="urn:microsoft.com/office/officeart/2005/8/layout/list1"/>
    <dgm:cxn modelId="{691B7C85-A2A4-4BF9-A438-AE371E355D4D}" type="presParOf" srcId="{D1F6742C-4E3B-4D72-8BBF-3ADA663E0635}" destId="{D0A55146-4FA5-4724-BCB8-DA2723CE4F69}" srcOrd="12" destOrd="0" presId="urn:microsoft.com/office/officeart/2005/8/layout/list1"/>
    <dgm:cxn modelId="{919183D0-B8D4-4E83-B4F8-B0669BC46C8D}" type="presParOf" srcId="{D0A55146-4FA5-4724-BCB8-DA2723CE4F69}" destId="{CA78520C-95C7-40E2-8A1E-35E12C03014F}" srcOrd="0" destOrd="0" presId="urn:microsoft.com/office/officeart/2005/8/layout/list1"/>
    <dgm:cxn modelId="{A66D0A78-832A-4F72-AE6E-CC6ED5C0C0A7}" type="presParOf" srcId="{D0A55146-4FA5-4724-BCB8-DA2723CE4F69}" destId="{A197E814-9162-488C-A545-D2043088CF8D}" srcOrd="1" destOrd="0" presId="urn:microsoft.com/office/officeart/2005/8/layout/list1"/>
    <dgm:cxn modelId="{3C96B7B8-C720-4378-88A3-F624EF36DA5C}" type="presParOf" srcId="{D1F6742C-4E3B-4D72-8BBF-3ADA663E0635}" destId="{C9FFADF2-4889-4F60-B629-0A9C27B94596}" srcOrd="13" destOrd="0" presId="urn:microsoft.com/office/officeart/2005/8/layout/list1"/>
    <dgm:cxn modelId="{7FC98676-6233-4FF2-AB46-AC91E4713DB3}" type="presParOf" srcId="{D1F6742C-4E3B-4D72-8BBF-3ADA663E0635}" destId="{2A651809-97E5-49B0-8693-7201E4121A3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64F8B49-90BA-4433-B063-6216330FA85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77E6F5F-D54E-47FA-B4EC-9D37062C196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социальных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58699690-8278-4055-94D4-5EB250CF0C8B}" type="parTrans" cxnId="{EFA46E02-F66E-46B0-AFE6-80C3B9C7272F}">
      <dgm:prSet/>
      <dgm:spPr/>
      <dgm:t>
        <a:bodyPr/>
        <a:lstStyle/>
        <a:p>
          <a:endParaRPr lang="fr-FR"/>
        </a:p>
      </dgm:t>
    </dgm:pt>
    <dgm:pt modelId="{7C44DE5F-DF4C-4836-A9DC-F81A8FD82C7F}" type="sibTrans" cxnId="{EFA46E02-F66E-46B0-AFE6-80C3B9C7272F}">
      <dgm:prSet/>
      <dgm:spPr/>
      <dgm:t>
        <a:bodyPr/>
        <a:lstStyle/>
        <a:p>
          <a:endParaRPr lang="fr-FR"/>
        </a:p>
      </dgm:t>
    </dgm:pt>
    <dgm:pt modelId="{6E074BD0-C366-47FF-A60E-1919DB3035B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коммуникативных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C4FE8CE3-DABC-43E9-B019-D576B03292C2}" type="parTrans" cxnId="{68BB6A01-1FD4-4F01-9F84-FD35732202A8}">
      <dgm:prSet/>
      <dgm:spPr/>
      <dgm:t>
        <a:bodyPr/>
        <a:lstStyle/>
        <a:p>
          <a:endParaRPr lang="fr-FR"/>
        </a:p>
      </dgm:t>
    </dgm:pt>
    <dgm:pt modelId="{BF9A5BF7-BE6C-4823-ADA9-B9398B1F8CBA}" type="sibTrans" cxnId="{68BB6A01-1FD4-4F01-9F84-FD35732202A8}">
      <dgm:prSet/>
      <dgm:spPr/>
      <dgm:t>
        <a:bodyPr/>
        <a:lstStyle/>
        <a:p>
          <a:endParaRPr lang="fr-FR"/>
        </a:p>
      </dgm:t>
    </dgm:pt>
    <dgm:pt modelId="{91CB5BFB-322C-4B7D-ADEA-3D9C068297F2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интеллектуальных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1A54B1C1-810F-4861-919A-7B36B535F65B}" type="parTrans" cxnId="{7113934B-227D-419D-A14D-80BF14A4E3D5}">
      <dgm:prSet/>
      <dgm:spPr/>
      <dgm:t>
        <a:bodyPr/>
        <a:lstStyle/>
        <a:p>
          <a:endParaRPr lang="fr-FR"/>
        </a:p>
      </dgm:t>
    </dgm:pt>
    <dgm:pt modelId="{8E8F6A6A-2B06-4C26-B326-877044FE115A}" type="sibTrans" cxnId="{7113934B-227D-419D-A14D-80BF14A4E3D5}">
      <dgm:prSet/>
      <dgm:spPr/>
      <dgm:t>
        <a:bodyPr/>
        <a:lstStyle/>
        <a:p>
          <a:endParaRPr lang="fr-FR"/>
        </a:p>
      </dgm:t>
    </dgm:pt>
    <dgm:pt modelId="{60A5E749-641E-4CD7-908B-D38D4D510A53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творческих</a:t>
          </a:r>
          <a:endParaRPr lang="fr-FR" dirty="0">
            <a:latin typeface="Times New Roman" pitchFamily="18" charset="0"/>
            <a:cs typeface="Times New Roman" pitchFamily="18" charset="0"/>
          </a:endParaRPr>
        </a:p>
      </dgm:t>
    </dgm:pt>
    <dgm:pt modelId="{596C597E-CDC9-470C-84C8-40C1EABD32D9}" type="parTrans" cxnId="{28268E48-63AF-4464-BD18-FFD2F8E58E51}">
      <dgm:prSet/>
      <dgm:spPr/>
      <dgm:t>
        <a:bodyPr/>
        <a:lstStyle/>
        <a:p>
          <a:endParaRPr lang="fr-FR"/>
        </a:p>
      </dgm:t>
    </dgm:pt>
    <dgm:pt modelId="{2642DFE5-813F-4094-A2DB-A9383EE5D146}" type="sibTrans" cxnId="{28268E48-63AF-4464-BD18-FFD2F8E58E51}">
      <dgm:prSet/>
      <dgm:spPr/>
      <dgm:t>
        <a:bodyPr/>
        <a:lstStyle/>
        <a:p>
          <a:endParaRPr lang="fr-FR"/>
        </a:p>
      </dgm:t>
    </dgm:pt>
    <dgm:pt modelId="{9E714872-7BEE-449F-817E-2E777B524AFF}" type="pres">
      <dgm:prSet presAssocID="{764F8B49-90BA-4433-B063-6216330FA8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68D338A-05B6-4791-8103-C8F6320C6E11}" type="pres">
      <dgm:prSet presAssocID="{677E6F5F-D54E-47FA-B4EC-9D37062C196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C27334-9CCB-43CE-A9FC-A07FC78AAA7A}" type="pres">
      <dgm:prSet presAssocID="{7C44DE5F-DF4C-4836-A9DC-F81A8FD82C7F}" presName="spacer" presStyleCnt="0"/>
      <dgm:spPr/>
    </dgm:pt>
    <dgm:pt modelId="{72BCEE85-6E05-4D40-A738-9E43416C0207}" type="pres">
      <dgm:prSet presAssocID="{60A5E749-641E-4CD7-908B-D38D4D510A5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0E6EBB-FC99-4F42-927B-3DA4CCBB0F1B}" type="pres">
      <dgm:prSet presAssocID="{2642DFE5-813F-4094-A2DB-A9383EE5D146}" presName="spacer" presStyleCnt="0"/>
      <dgm:spPr/>
    </dgm:pt>
    <dgm:pt modelId="{B108895F-8866-46EF-9751-55401F26CF9C}" type="pres">
      <dgm:prSet presAssocID="{91CB5BFB-322C-4B7D-ADEA-3D9C068297F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A95357-3E7F-4D71-AB2A-654E8162FB6B}" type="pres">
      <dgm:prSet presAssocID="{8E8F6A6A-2B06-4C26-B326-877044FE115A}" presName="spacer" presStyleCnt="0"/>
      <dgm:spPr/>
    </dgm:pt>
    <dgm:pt modelId="{D3E66725-AA99-423F-AC4B-C0F0580C5BD9}" type="pres">
      <dgm:prSet presAssocID="{6E074BD0-C366-47FF-A60E-1919DB3035B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7DD7EFD-7305-4063-8E4E-BC8B341BE9FE}" type="presOf" srcId="{60A5E749-641E-4CD7-908B-D38D4D510A53}" destId="{72BCEE85-6E05-4D40-A738-9E43416C0207}" srcOrd="0" destOrd="0" presId="urn:microsoft.com/office/officeart/2005/8/layout/vList2"/>
    <dgm:cxn modelId="{F279398F-B737-4A78-A80C-458ADC9BD6CE}" type="presOf" srcId="{677E6F5F-D54E-47FA-B4EC-9D37062C196F}" destId="{B68D338A-05B6-4791-8103-C8F6320C6E11}" srcOrd="0" destOrd="0" presId="urn:microsoft.com/office/officeart/2005/8/layout/vList2"/>
    <dgm:cxn modelId="{68BB6A01-1FD4-4F01-9F84-FD35732202A8}" srcId="{764F8B49-90BA-4433-B063-6216330FA852}" destId="{6E074BD0-C366-47FF-A60E-1919DB3035B3}" srcOrd="3" destOrd="0" parTransId="{C4FE8CE3-DABC-43E9-B019-D576B03292C2}" sibTransId="{BF9A5BF7-BE6C-4823-ADA9-B9398B1F8CBA}"/>
    <dgm:cxn modelId="{497A8F74-214B-4ACF-A920-B94F049C4321}" type="presOf" srcId="{6E074BD0-C366-47FF-A60E-1919DB3035B3}" destId="{D3E66725-AA99-423F-AC4B-C0F0580C5BD9}" srcOrd="0" destOrd="0" presId="urn:microsoft.com/office/officeart/2005/8/layout/vList2"/>
    <dgm:cxn modelId="{EFA46E02-F66E-46B0-AFE6-80C3B9C7272F}" srcId="{764F8B49-90BA-4433-B063-6216330FA852}" destId="{677E6F5F-D54E-47FA-B4EC-9D37062C196F}" srcOrd="0" destOrd="0" parTransId="{58699690-8278-4055-94D4-5EB250CF0C8B}" sibTransId="{7C44DE5F-DF4C-4836-A9DC-F81A8FD82C7F}"/>
    <dgm:cxn modelId="{28268E48-63AF-4464-BD18-FFD2F8E58E51}" srcId="{764F8B49-90BA-4433-B063-6216330FA852}" destId="{60A5E749-641E-4CD7-908B-D38D4D510A53}" srcOrd="1" destOrd="0" parTransId="{596C597E-CDC9-470C-84C8-40C1EABD32D9}" sibTransId="{2642DFE5-813F-4094-A2DB-A9383EE5D146}"/>
    <dgm:cxn modelId="{7113934B-227D-419D-A14D-80BF14A4E3D5}" srcId="{764F8B49-90BA-4433-B063-6216330FA852}" destId="{91CB5BFB-322C-4B7D-ADEA-3D9C068297F2}" srcOrd="2" destOrd="0" parTransId="{1A54B1C1-810F-4861-919A-7B36B535F65B}" sibTransId="{8E8F6A6A-2B06-4C26-B326-877044FE115A}"/>
    <dgm:cxn modelId="{4033A8F3-580F-43B4-ACEB-50B8A8ADC3D3}" type="presOf" srcId="{764F8B49-90BA-4433-B063-6216330FA852}" destId="{9E714872-7BEE-449F-817E-2E777B524AFF}" srcOrd="0" destOrd="0" presId="urn:microsoft.com/office/officeart/2005/8/layout/vList2"/>
    <dgm:cxn modelId="{5D0E791F-13B5-41FA-8865-87329F8F6724}" type="presOf" srcId="{91CB5BFB-322C-4B7D-ADEA-3D9C068297F2}" destId="{B108895F-8866-46EF-9751-55401F26CF9C}" srcOrd="0" destOrd="0" presId="urn:microsoft.com/office/officeart/2005/8/layout/vList2"/>
    <dgm:cxn modelId="{6A01CF92-C1DA-4D8D-A174-CE7BB381E9C1}" type="presParOf" srcId="{9E714872-7BEE-449F-817E-2E777B524AFF}" destId="{B68D338A-05B6-4791-8103-C8F6320C6E11}" srcOrd="0" destOrd="0" presId="urn:microsoft.com/office/officeart/2005/8/layout/vList2"/>
    <dgm:cxn modelId="{C4780E33-0652-47E3-8A31-CA9D96F3D21D}" type="presParOf" srcId="{9E714872-7BEE-449F-817E-2E777B524AFF}" destId="{1EC27334-9CCB-43CE-A9FC-A07FC78AAA7A}" srcOrd="1" destOrd="0" presId="urn:microsoft.com/office/officeart/2005/8/layout/vList2"/>
    <dgm:cxn modelId="{CE088BCB-8D98-4DD6-BEF1-1541CBFA887A}" type="presParOf" srcId="{9E714872-7BEE-449F-817E-2E777B524AFF}" destId="{72BCEE85-6E05-4D40-A738-9E43416C0207}" srcOrd="2" destOrd="0" presId="urn:microsoft.com/office/officeart/2005/8/layout/vList2"/>
    <dgm:cxn modelId="{EC2C8162-5426-4D2F-AABC-50C1331B0C68}" type="presParOf" srcId="{9E714872-7BEE-449F-817E-2E777B524AFF}" destId="{4C0E6EBB-FC99-4F42-927B-3DA4CCBB0F1B}" srcOrd="3" destOrd="0" presId="urn:microsoft.com/office/officeart/2005/8/layout/vList2"/>
    <dgm:cxn modelId="{2553303E-8711-49AE-8A48-BBB382515967}" type="presParOf" srcId="{9E714872-7BEE-449F-817E-2E777B524AFF}" destId="{B108895F-8866-46EF-9751-55401F26CF9C}" srcOrd="4" destOrd="0" presId="urn:microsoft.com/office/officeart/2005/8/layout/vList2"/>
    <dgm:cxn modelId="{077E4B87-6EAC-4CF5-B68D-58640F9D03D7}" type="presParOf" srcId="{9E714872-7BEE-449F-817E-2E777B524AFF}" destId="{BEA95357-3E7F-4D71-AB2A-654E8162FB6B}" srcOrd="5" destOrd="0" presId="urn:microsoft.com/office/officeart/2005/8/layout/vList2"/>
    <dgm:cxn modelId="{EE489D75-F6C1-455C-A203-0717F28EDDB0}" type="presParOf" srcId="{9E714872-7BEE-449F-817E-2E777B524AFF}" destId="{D3E66725-AA99-423F-AC4B-C0F0580C5BD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7D7FEC1-F09F-4088-9F0A-342D0D86A9E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308E748-CDA3-40B6-9C32-10A06E8A0B8D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формирование устойчивого интереса к учебному процессу 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13E0BFE2-4D23-48BD-B819-B9FBDF20D12E}" type="parTrans" cxnId="{748E46EC-6796-4305-A22D-FA8C82461CBE}">
      <dgm:prSet/>
      <dgm:spPr/>
      <dgm:t>
        <a:bodyPr/>
        <a:lstStyle/>
        <a:p>
          <a:endParaRPr lang="fr-FR"/>
        </a:p>
      </dgm:t>
    </dgm:pt>
    <dgm:pt modelId="{94D305A9-8A99-4748-A746-757846954AB2}" type="sibTrans" cxnId="{748E46EC-6796-4305-A22D-FA8C82461CBE}">
      <dgm:prSet/>
      <dgm:spPr/>
      <dgm:t>
        <a:bodyPr/>
        <a:lstStyle/>
        <a:p>
          <a:endParaRPr lang="fr-FR"/>
        </a:p>
      </dgm:t>
    </dgm:pt>
    <dgm:pt modelId="{98C04ED1-8031-4608-B40E-25ECD7FEEE38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реализация индивидуализации и дифференциации обучения 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9CFFBDD0-4B88-4CE4-8BA7-A5549F98A719}" type="parTrans" cxnId="{FB217621-18AF-4AC0-92A9-DFF7243ED76E}">
      <dgm:prSet/>
      <dgm:spPr/>
      <dgm:t>
        <a:bodyPr/>
        <a:lstStyle/>
        <a:p>
          <a:endParaRPr lang="fr-FR"/>
        </a:p>
      </dgm:t>
    </dgm:pt>
    <dgm:pt modelId="{EB39CFE5-162A-481A-B3C0-6817AD1506E3}" type="sibTrans" cxnId="{FB217621-18AF-4AC0-92A9-DFF7243ED76E}">
      <dgm:prSet/>
      <dgm:spPr/>
      <dgm:t>
        <a:bodyPr/>
        <a:lstStyle/>
        <a:p>
          <a:endParaRPr lang="fr-FR"/>
        </a:p>
      </dgm:t>
    </dgm:pt>
    <dgm:pt modelId="{1A25770D-6629-44A4-86C4-0FBAD2FD8EF6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совершенствование навыков самостоятельной работы 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D6AA70E1-DAC6-4B36-916F-FD62964E76D4}" type="parTrans" cxnId="{3DAD5812-39DB-4AF8-AA5A-E217FEB48733}">
      <dgm:prSet/>
      <dgm:spPr/>
      <dgm:t>
        <a:bodyPr/>
        <a:lstStyle/>
        <a:p>
          <a:endParaRPr lang="fr-FR"/>
        </a:p>
      </dgm:t>
    </dgm:pt>
    <dgm:pt modelId="{87B46AE3-C6DF-4E6F-9B9F-616DA3C46A61}" type="sibTrans" cxnId="{3DAD5812-39DB-4AF8-AA5A-E217FEB48733}">
      <dgm:prSet/>
      <dgm:spPr/>
      <dgm:t>
        <a:bodyPr/>
        <a:lstStyle/>
        <a:p>
          <a:endParaRPr lang="fr-FR"/>
        </a:p>
      </dgm:t>
    </dgm:pt>
    <dgm:pt modelId="{B882A66A-7551-4AFB-A8B6-D8D0B3D2B4A1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развитие социальных и коммуникативных умений при использовании технологии сотрудничества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A6A4B941-7F5A-4418-BC03-06B05572A2F3}" type="parTrans" cxnId="{3B2D1CAB-E818-46F5-AB7A-F302E86ACC43}">
      <dgm:prSet/>
      <dgm:spPr/>
      <dgm:t>
        <a:bodyPr/>
        <a:lstStyle/>
        <a:p>
          <a:endParaRPr lang="fr-FR"/>
        </a:p>
      </dgm:t>
    </dgm:pt>
    <dgm:pt modelId="{317F4A77-BBEF-486A-8E6B-D44D84D69FE9}" type="sibTrans" cxnId="{3B2D1CAB-E818-46F5-AB7A-F302E86ACC43}">
      <dgm:prSet/>
      <dgm:spPr/>
      <dgm:t>
        <a:bodyPr/>
        <a:lstStyle/>
        <a:p>
          <a:endParaRPr lang="fr-FR"/>
        </a:p>
      </dgm:t>
    </dgm:pt>
    <dgm:pt modelId="{2987DAE4-6230-4B59-B072-CA5732EE2FB4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развитие интеллектуальных умений критического и творческого мышления </a:t>
          </a:r>
          <a:endParaRPr lang="fr-FR" sz="2400" dirty="0">
            <a:latin typeface="Times New Roman" pitchFamily="18" charset="0"/>
            <a:cs typeface="Times New Roman" pitchFamily="18" charset="0"/>
          </a:endParaRPr>
        </a:p>
      </dgm:t>
    </dgm:pt>
    <dgm:pt modelId="{03013124-DA5F-4DE6-BF3C-8FC42E133259}" type="parTrans" cxnId="{1EE23448-31B4-4341-82B8-8FA02661EA28}">
      <dgm:prSet/>
      <dgm:spPr/>
      <dgm:t>
        <a:bodyPr/>
        <a:lstStyle/>
        <a:p>
          <a:endParaRPr lang="fr-FR"/>
        </a:p>
      </dgm:t>
    </dgm:pt>
    <dgm:pt modelId="{A8EE085B-7608-403B-B0BA-A657D456AF36}" type="sibTrans" cxnId="{1EE23448-31B4-4341-82B8-8FA02661EA28}">
      <dgm:prSet/>
      <dgm:spPr/>
      <dgm:t>
        <a:bodyPr/>
        <a:lstStyle/>
        <a:p>
          <a:endParaRPr lang="fr-FR"/>
        </a:p>
      </dgm:t>
    </dgm:pt>
    <dgm:pt modelId="{1A7DE8AF-5E40-4BCC-89BF-F4250AFF8864}" type="pres">
      <dgm:prSet presAssocID="{C7D7FEC1-F09F-4088-9F0A-342D0D86A9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BCD0D8-D4C8-4FFE-8F37-04ECA7C7801A}" type="pres">
      <dgm:prSet presAssocID="{2987DAE4-6230-4B59-B072-CA5732EE2FB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E48D53-796A-43D8-8053-8BF0707C903A}" type="pres">
      <dgm:prSet presAssocID="{A8EE085B-7608-403B-B0BA-A657D456AF36}" presName="spacer" presStyleCnt="0"/>
      <dgm:spPr/>
    </dgm:pt>
    <dgm:pt modelId="{88BE9B76-47E0-4687-9538-F40F7993DC20}" type="pres">
      <dgm:prSet presAssocID="{8308E748-CDA3-40B6-9C32-10A06E8A0B8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CFB51F-6070-4C5E-AE46-8F8469A6CFE0}" type="pres">
      <dgm:prSet presAssocID="{94D305A9-8A99-4748-A746-757846954AB2}" presName="spacer" presStyleCnt="0"/>
      <dgm:spPr/>
    </dgm:pt>
    <dgm:pt modelId="{E70E9D6D-A751-4607-B155-B219436790C8}" type="pres">
      <dgm:prSet presAssocID="{B882A66A-7551-4AFB-A8B6-D8D0B3D2B4A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10F3D5-D31E-4670-8F91-925DB33EA384}" type="pres">
      <dgm:prSet presAssocID="{317F4A77-BBEF-486A-8E6B-D44D84D69FE9}" presName="spacer" presStyleCnt="0"/>
      <dgm:spPr/>
    </dgm:pt>
    <dgm:pt modelId="{CACD1559-71D1-444F-B4FE-FFF91D5382EB}" type="pres">
      <dgm:prSet presAssocID="{1A25770D-6629-44A4-86C4-0FBAD2FD8EF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382817-B14C-494D-B2E1-B43E7EA824B0}" type="pres">
      <dgm:prSet presAssocID="{87B46AE3-C6DF-4E6F-9B9F-616DA3C46A61}" presName="spacer" presStyleCnt="0"/>
      <dgm:spPr/>
    </dgm:pt>
    <dgm:pt modelId="{4B2D3B57-EB7F-4E13-8F17-EFA9E3CB60A1}" type="pres">
      <dgm:prSet presAssocID="{98C04ED1-8031-4608-B40E-25ECD7FEEE3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48C6495-F8D6-4EBF-8C1C-5735059E2D23}" type="presOf" srcId="{1A25770D-6629-44A4-86C4-0FBAD2FD8EF6}" destId="{CACD1559-71D1-444F-B4FE-FFF91D5382EB}" srcOrd="0" destOrd="0" presId="urn:microsoft.com/office/officeart/2005/8/layout/vList2"/>
    <dgm:cxn modelId="{06C9C74E-C36F-4461-B95E-3F986171EC97}" type="presOf" srcId="{C7D7FEC1-F09F-4088-9F0A-342D0D86A9E1}" destId="{1A7DE8AF-5E40-4BCC-89BF-F4250AFF8864}" srcOrd="0" destOrd="0" presId="urn:microsoft.com/office/officeart/2005/8/layout/vList2"/>
    <dgm:cxn modelId="{748E46EC-6796-4305-A22D-FA8C82461CBE}" srcId="{C7D7FEC1-F09F-4088-9F0A-342D0D86A9E1}" destId="{8308E748-CDA3-40B6-9C32-10A06E8A0B8D}" srcOrd="1" destOrd="0" parTransId="{13E0BFE2-4D23-48BD-B819-B9FBDF20D12E}" sibTransId="{94D305A9-8A99-4748-A746-757846954AB2}"/>
    <dgm:cxn modelId="{A0ED34E3-FED3-480B-A1D6-BBF1FFD59D7D}" type="presOf" srcId="{B882A66A-7551-4AFB-A8B6-D8D0B3D2B4A1}" destId="{E70E9D6D-A751-4607-B155-B219436790C8}" srcOrd="0" destOrd="0" presId="urn:microsoft.com/office/officeart/2005/8/layout/vList2"/>
    <dgm:cxn modelId="{86A46E4F-F600-4D1D-912C-2C363E117E4C}" type="presOf" srcId="{8308E748-CDA3-40B6-9C32-10A06E8A0B8D}" destId="{88BE9B76-47E0-4687-9538-F40F7993DC20}" srcOrd="0" destOrd="0" presId="urn:microsoft.com/office/officeart/2005/8/layout/vList2"/>
    <dgm:cxn modelId="{FB217621-18AF-4AC0-92A9-DFF7243ED76E}" srcId="{C7D7FEC1-F09F-4088-9F0A-342D0D86A9E1}" destId="{98C04ED1-8031-4608-B40E-25ECD7FEEE38}" srcOrd="4" destOrd="0" parTransId="{9CFFBDD0-4B88-4CE4-8BA7-A5549F98A719}" sibTransId="{EB39CFE5-162A-481A-B3C0-6817AD1506E3}"/>
    <dgm:cxn modelId="{3DAD5812-39DB-4AF8-AA5A-E217FEB48733}" srcId="{C7D7FEC1-F09F-4088-9F0A-342D0D86A9E1}" destId="{1A25770D-6629-44A4-86C4-0FBAD2FD8EF6}" srcOrd="3" destOrd="0" parTransId="{D6AA70E1-DAC6-4B36-916F-FD62964E76D4}" sibTransId="{87B46AE3-C6DF-4E6F-9B9F-616DA3C46A61}"/>
    <dgm:cxn modelId="{1EE23448-31B4-4341-82B8-8FA02661EA28}" srcId="{C7D7FEC1-F09F-4088-9F0A-342D0D86A9E1}" destId="{2987DAE4-6230-4B59-B072-CA5732EE2FB4}" srcOrd="0" destOrd="0" parTransId="{03013124-DA5F-4DE6-BF3C-8FC42E133259}" sibTransId="{A8EE085B-7608-403B-B0BA-A657D456AF36}"/>
    <dgm:cxn modelId="{4941A811-CDA2-42FA-9AA1-E28AFFDA0FF6}" type="presOf" srcId="{2987DAE4-6230-4B59-B072-CA5732EE2FB4}" destId="{2EBCD0D8-D4C8-4FFE-8F37-04ECA7C7801A}" srcOrd="0" destOrd="0" presId="urn:microsoft.com/office/officeart/2005/8/layout/vList2"/>
    <dgm:cxn modelId="{59D2D8D0-E4ED-4168-9673-F2339C3280A9}" type="presOf" srcId="{98C04ED1-8031-4608-B40E-25ECD7FEEE38}" destId="{4B2D3B57-EB7F-4E13-8F17-EFA9E3CB60A1}" srcOrd="0" destOrd="0" presId="urn:microsoft.com/office/officeart/2005/8/layout/vList2"/>
    <dgm:cxn modelId="{3B2D1CAB-E818-46F5-AB7A-F302E86ACC43}" srcId="{C7D7FEC1-F09F-4088-9F0A-342D0D86A9E1}" destId="{B882A66A-7551-4AFB-A8B6-D8D0B3D2B4A1}" srcOrd="2" destOrd="0" parTransId="{A6A4B941-7F5A-4418-BC03-06B05572A2F3}" sibTransId="{317F4A77-BBEF-486A-8E6B-D44D84D69FE9}"/>
    <dgm:cxn modelId="{BEFBF738-B884-4077-A9FE-52C071C4FAB1}" type="presParOf" srcId="{1A7DE8AF-5E40-4BCC-89BF-F4250AFF8864}" destId="{2EBCD0D8-D4C8-4FFE-8F37-04ECA7C7801A}" srcOrd="0" destOrd="0" presId="urn:microsoft.com/office/officeart/2005/8/layout/vList2"/>
    <dgm:cxn modelId="{88913EEC-1597-401B-BF0D-A5C279EF94DE}" type="presParOf" srcId="{1A7DE8AF-5E40-4BCC-89BF-F4250AFF8864}" destId="{72E48D53-796A-43D8-8053-8BF0707C903A}" srcOrd="1" destOrd="0" presId="urn:microsoft.com/office/officeart/2005/8/layout/vList2"/>
    <dgm:cxn modelId="{CB6B1F86-3A11-444C-B8A1-E72B248C1094}" type="presParOf" srcId="{1A7DE8AF-5E40-4BCC-89BF-F4250AFF8864}" destId="{88BE9B76-47E0-4687-9538-F40F7993DC20}" srcOrd="2" destOrd="0" presId="urn:microsoft.com/office/officeart/2005/8/layout/vList2"/>
    <dgm:cxn modelId="{CA24C174-DE09-4918-94CA-381373A66699}" type="presParOf" srcId="{1A7DE8AF-5E40-4BCC-89BF-F4250AFF8864}" destId="{F0CFB51F-6070-4C5E-AE46-8F8469A6CFE0}" srcOrd="3" destOrd="0" presId="urn:microsoft.com/office/officeart/2005/8/layout/vList2"/>
    <dgm:cxn modelId="{CE74E23B-AAF4-4B3F-8566-473A12D88F82}" type="presParOf" srcId="{1A7DE8AF-5E40-4BCC-89BF-F4250AFF8864}" destId="{E70E9D6D-A751-4607-B155-B219436790C8}" srcOrd="4" destOrd="0" presId="urn:microsoft.com/office/officeart/2005/8/layout/vList2"/>
    <dgm:cxn modelId="{2574B7B1-F4CF-4208-A895-DC03EDC1C6E3}" type="presParOf" srcId="{1A7DE8AF-5E40-4BCC-89BF-F4250AFF8864}" destId="{3F10F3D5-D31E-4670-8F91-925DB33EA384}" srcOrd="5" destOrd="0" presId="urn:microsoft.com/office/officeart/2005/8/layout/vList2"/>
    <dgm:cxn modelId="{C2C32798-A268-4DF9-B50D-0CA627126BF2}" type="presParOf" srcId="{1A7DE8AF-5E40-4BCC-89BF-F4250AFF8864}" destId="{CACD1559-71D1-444F-B4FE-FFF91D5382EB}" srcOrd="6" destOrd="0" presId="urn:microsoft.com/office/officeart/2005/8/layout/vList2"/>
    <dgm:cxn modelId="{F53F2C61-B1B0-4E56-ACF6-6B178D0D9F8A}" type="presParOf" srcId="{1A7DE8AF-5E40-4BCC-89BF-F4250AFF8864}" destId="{82382817-B14C-494D-B2E1-B43E7EA824B0}" srcOrd="7" destOrd="0" presId="urn:microsoft.com/office/officeart/2005/8/layout/vList2"/>
    <dgm:cxn modelId="{7E28EE2C-CA57-42AB-AC17-527962781732}" type="presParOf" srcId="{1A7DE8AF-5E40-4BCC-89BF-F4250AFF8864}" destId="{4B2D3B57-EB7F-4E13-8F17-EFA9E3CB60A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02A209-B2F3-46FC-AC27-E5D5A7A99E74}">
      <dsp:nvSpPr>
        <dsp:cNvPr id="0" name=""/>
        <dsp:cNvSpPr/>
      </dsp:nvSpPr>
      <dsp:spPr>
        <a:xfrm rot="16200000">
          <a:off x="754636" y="-772148"/>
          <a:ext cx="2520280" cy="4064577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лингвострановедческий</a:t>
          </a:r>
          <a:endParaRPr lang="fr-FR" sz="2800" kern="1200" dirty="0"/>
        </a:p>
      </dsp:txBody>
      <dsp:txXfrm rot="16200000">
        <a:off x="1069671" y="-1087183"/>
        <a:ext cx="1890210" cy="4064577"/>
      </dsp:txXfrm>
    </dsp:sp>
    <dsp:sp modelId="{03612D96-14D7-4CD4-A5B2-2188AA562515}">
      <dsp:nvSpPr>
        <dsp:cNvPr id="0" name=""/>
        <dsp:cNvSpPr/>
      </dsp:nvSpPr>
      <dsp:spPr>
        <a:xfrm>
          <a:off x="3976994" y="0"/>
          <a:ext cx="3924436" cy="252028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развивающий</a:t>
          </a:r>
          <a:endParaRPr lang="fr-FR" sz="2800" kern="1200" dirty="0"/>
        </a:p>
      </dsp:txBody>
      <dsp:txXfrm>
        <a:off x="3976994" y="0"/>
        <a:ext cx="3924436" cy="1890210"/>
      </dsp:txXfrm>
    </dsp:sp>
    <dsp:sp modelId="{D23DD185-9EF6-4ED6-B14A-C509C4D2566E}">
      <dsp:nvSpPr>
        <dsp:cNvPr id="0" name=""/>
        <dsp:cNvSpPr/>
      </dsp:nvSpPr>
      <dsp:spPr>
        <a:xfrm rot="10800000">
          <a:off x="-52558" y="2520280"/>
          <a:ext cx="4134668" cy="252028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коммуникативный</a:t>
          </a:r>
          <a:endParaRPr lang="fr-FR" sz="2800" kern="1200" dirty="0"/>
        </a:p>
      </dsp:txBody>
      <dsp:txXfrm rot="10800000">
        <a:off x="-52558" y="3150349"/>
        <a:ext cx="4134668" cy="1890210"/>
      </dsp:txXfrm>
    </dsp:sp>
    <dsp:sp modelId="{B10F55F8-F725-414F-A937-A436CB1ADB39}">
      <dsp:nvSpPr>
        <dsp:cNvPr id="0" name=""/>
        <dsp:cNvSpPr/>
      </dsp:nvSpPr>
      <dsp:spPr>
        <a:xfrm rot="5400000">
          <a:off x="4679072" y="1818202"/>
          <a:ext cx="2520280" cy="3924436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личностно -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деятельностный</a:t>
          </a:r>
          <a:endParaRPr lang="fr-FR" sz="2800" kern="1200" dirty="0" smtClean="0">
            <a:latin typeface="Times New Roman" pitchFamily="18" charset="0"/>
            <a:cs typeface="Times New Roman" pitchFamily="18" charset="0"/>
          </a:endParaRPr>
        </a:p>
        <a:p>
          <a:pPr lvl="0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kern="1200" dirty="0"/>
        </a:p>
      </dsp:txBody>
      <dsp:txXfrm rot="5400000">
        <a:off x="4994107" y="2133236"/>
        <a:ext cx="1890210" cy="3924436"/>
      </dsp:txXfrm>
    </dsp:sp>
    <dsp:sp modelId="{0767CFD0-5012-45F5-9095-B73E687E88DA}">
      <dsp:nvSpPr>
        <dsp:cNvPr id="0" name=""/>
        <dsp:cNvSpPr/>
      </dsp:nvSpPr>
      <dsp:spPr>
        <a:xfrm>
          <a:off x="2478591" y="1890209"/>
          <a:ext cx="2891689" cy="126014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подходы и методы </a:t>
          </a:r>
          <a:endParaRPr lang="fr-FR" sz="2800" kern="1200" dirty="0"/>
        </a:p>
      </dsp:txBody>
      <dsp:txXfrm>
        <a:off x="2478591" y="1890209"/>
        <a:ext cx="2891689" cy="126014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AB5AEB-7368-4DEE-AA03-87DB847A8C7E}">
      <dsp:nvSpPr>
        <dsp:cNvPr id="0" name=""/>
        <dsp:cNvSpPr/>
      </dsp:nvSpPr>
      <dsp:spPr>
        <a:xfrm>
          <a:off x="0" y="371003"/>
          <a:ext cx="549627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AD8566-13B5-4295-875F-AD24418BA8D9}">
      <dsp:nvSpPr>
        <dsp:cNvPr id="0" name=""/>
        <dsp:cNvSpPr/>
      </dsp:nvSpPr>
      <dsp:spPr>
        <a:xfrm>
          <a:off x="274813" y="120083"/>
          <a:ext cx="384739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5422" tIns="0" rIns="145422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имитационное обучение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813" y="120083"/>
        <a:ext cx="3847390" cy="501840"/>
      </dsp:txXfrm>
    </dsp:sp>
    <dsp:sp modelId="{4C61BE3F-0C6B-4E0F-8E6C-BDC90846D42B}">
      <dsp:nvSpPr>
        <dsp:cNvPr id="0" name=""/>
        <dsp:cNvSpPr/>
      </dsp:nvSpPr>
      <dsp:spPr>
        <a:xfrm>
          <a:off x="0" y="1427575"/>
          <a:ext cx="549627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EC9ED2-0D1B-4F3D-9EFE-20590F18CAC5}">
      <dsp:nvSpPr>
        <dsp:cNvPr id="0" name=""/>
        <dsp:cNvSpPr/>
      </dsp:nvSpPr>
      <dsp:spPr>
        <a:xfrm>
          <a:off x="274813" y="891203"/>
          <a:ext cx="3847390" cy="78729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5422" tIns="0" rIns="14542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интеллектуальное обучение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813" y="891203"/>
        <a:ext cx="3847390" cy="787291"/>
      </dsp:txXfrm>
    </dsp:sp>
    <dsp:sp modelId="{B1BA746F-1148-461C-A363-A2C73D9C3DA3}">
      <dsp:nvSpPr>
        <dsp:cNvPr id="0" name=""/>
        <dsp:cNvSpPr/>
      </dsp:nvSpPr>
      <dsp:spPr>
        <a:xfrm>
          <a:off x="0" y="2418396"/>
          <a:ext cx="549627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0C229B-79D5-4236-A90D-71318C2F7061}">
      <dsp:nvSpPr>
        <dsp:cNvPr id="0" name=""/>
        <dsp:cNvSpPr/>
      </dsp:nvSpPr>
      <dsp:spPr>
        <a:xfrm>
          <a:off x="274813" y="1947775"/>
          <a:ext cx="3847390" cy="7215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5422" tIns="0" rIns="14542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программированное обучение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813" y="1947775"/>
        <a:ext cx="3847390" cy="721540"/>
      </dsp:txXfrm>
    </dsp:sp>
    <dsp:sp modelId="{1DB893C0-8ECC-4062-8F99-5794A291BC18}">
      <dsp:nvSpPr>
        <dsp:cNvPr id="0" name=""/>
        <dsp:cNvSpPr/>
      </dsp:nvSpPr>
      <dsp:spPr>
        <a:xfrm>
          <a:off x="0" y="3189516"/>
          <a:ext cx="549627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6FF0F-EE0D-4211-BD92-4F9995A61C2A}">
      <dsp:nvSpPr>
        <dsp:cNvPr id="0" name=""/>
        <dsp:cNvSpPr/>
      </dsp:nvSpPr>
      <dsp:spPr>
        <a:xfrm>
          <a:off x="274813" y="2938596"/>
          <a:ext cx="384739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5422" tIns="0" rIns="14542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мультимедиа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813" y="2938596"/>
        <a:ext cx="3847390" cy="501840"/>
      </dsp:txXfrm>
    </dsp:sp>
    <dsp:sp modelId="{2C5E0B08-5139-4370-A7F5-8BF797AA4487}">
      <dsp:nvSpPr>
        <dsp:cNvPr id="0" name=""/>
        <dsp:cNvSpPr/>
      </dsp:nvSpPr>
      <dsp:spPr>
        <a:xfrm>
          <a:off x="0" y="3960636"/>
          <a:ext cx="549627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61A590-1D62-4E82-AA3B-9F99CFF85E6E}">
      <dsp:nvSpPr>
        <dsp:cNvPr id="0" name=""/>
        <dsp:cNvSpPr/>
      </dsp:nvSpPr>
      <dsp:spPr>
        <a:xfrm>
          <a:off x="274813" y="3709716"/>
          <a:ext cx="384739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5422" tIns="0" rIns="14542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демонстрации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813" y="3709716"/>
        <a:ext cx="3847390" cy="50184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3DA761-58DB-400D-A124-6731BB62D664}">
      <dsp:nvSpPr>
        <dsp:cNvPr id="0" name=""/>
        <dsp:cNvSpPr/>
      </dsp:nvSpPr>
      <dsp:spPr>
        <a:xfrm>
          <a:off x="0" y="19652"/>
          <a:ext cx="3384376" cy="1141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Мотивация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652"/>
        <a:ext cx="3384376" cy="1141920"/>
      </dsp:txXfrm>
    </dsp:sp>
    <dsp:sp modelId="{1B299800-395B-4766-8B83-0BEB6BF0BED6}">
      <dsp:nvSpPr>
        <dsp:cNvPr id="0" name=""/>
        <dsp:cNvSpPr/>
      </dsp:nvSpPr>
      <dsp:spPr>
        <a:xfrm>
          <a:off x="0" y="1337252"/>
          <a:ext cx="3384376" cy="1141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>
              <a:latin typeface="Times New Roman" pitchFamily="18" charset="0"/>
              <a:cs typeface="Times New Roman" pitchFamily="18" charset="0"/>
            </a:rPr>
            <a:t>Дистанционное обучение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37252"/>
        <a:ext cx="3384376" cy="1141920"/>
      </dsp:txXfrm>
    </dsp:sp>
    <dsp:sp modelId="{511D504F-A655-414D-98E3-A82794FA623D}">
      <dsp:nvSpPr>
        <dsp:cNvPr id="0" name=""/>
        <dsp:cNvSpPr/>
      </dsp:nvSpPr>
      <dsp:spPr>
        <a:xfrm>
          <a:off x="0" y="2654852"/>
          <a:ext cx="3384376" cy="1141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0" kern="1200" dirty="0" smtClean="0">
              <a:latin typeface="Times New Roman" pitchFamily="18" charset="0"/>
              <a:cs typeface="Times New Roman" pitchFamily="18" charset="0"/>
            </a:rPr>
            <a:t>Интерактивность</a:t>
          </a:r>
          <a:endParaRPr lang="fr-FR" sz="28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54852"/>
        <a:ext cx="3384376" cy="114192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F0F727-598C-4FF4-AD18-1C373236BB7C}">
      <dsp:nvSpPr>
        <dsp:cNvPr id="0" name=""/>
        <dsp:cNvSpPr/>
      </dsp:nvSpPr>
      <dsp:spPr>
        <a:xfrm>
          <a:off x="0" y="14608"/>
          <a:ext cx="3312368" cy="1123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Графика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608"/>
        <a:ext cx="3312368" cy="1123200"/>
      </dsp:txXfrm>
    </dsp:sp>
    <dsp:sp modelId="{B754F359-43CB-4CA9-A72B-CFA9F04B9370}">
      <dsp:nvSpPr>
        <dsp:cNvPr id="0" name=""/>
        <dsp:cNvSpPr/>
      </dsp:nvSpPr>
      <dsp:spPr>
        <a:xfrm>
          <a:off x="0" y="1310608"/>
          <a:ext cx="3312368" cy="1123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Видео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10608"/>
        <a:ext cx="3312368" cy="1123200"/>
      </dsp:txXfrm>
    </dsp:sp>
    <dsp:sp modelId="{06464911-AD78-4878-9584-5201B64C8B04}">
      <dsp:nvSpPr>
        <dsp:cNvPr id="0" name=""/>
        <dsp:cNvSpPr/>
      </dsp:nvSpPr>
      <dsp:spPr>
        <a:xfrm>
          <a:off x="0" y="2606608"/>
          <a:ext cx="3312368" cy="1123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Интернет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06608"/>
        <a:ext cx="3312368" cy="112320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B6C079-7FFD-48A7-8049-E680EEC98AFF}">
      <dsp:nvSpPr>
        <dsp:cNvPr id="0" name=""/>
        <dsp:cNvSpPr/>
      </dsp:nvSpPr>
      <dsp:spPr>
        <a:xfrm>
          <a:off x="0" y="52419"/>
          <a:ext cx="4968552" cy="702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орфографические игры</a:t>
          </a:r>
          <a:endParaRPr lang="fr-FR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2419"/>
        <a:ext cx="4968552" cy="702000"/>
      </dsp:txXfrm>
    </dsp:sp>
    <dsp:sp modelId="{D05AF789-E6EE-407B-9464-8A29A9DAB106}">
      <dsp:nvSpPr>
        <dsp:cNvPr id="0" name=""/>
        <dsp:cNvSpPr/>
      </dsp:nvSpPr>
      <dsp:spPr>
        <a:xfrm>
          <a:off x="0" y="840819"/>
          <a:ext cx="4968552" cy="702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лексические игры</a:t>
          </a:r>
          <a:endParaRPr lang="fr-FR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40819"/>
        <a:ext cx="4968552" cy="702000"/>
      </dsp:txXfrm>
    </dsp:sp>
    <dsp:sp modelId="{F5319D82-D139-4F92-98D7-0A695DD6EC14}">
      <dsp:nvSpPr>
        <dsp:cNvPr id="0" name=""/>
        <dsp:cNvSpPr/>
      </dsp:nvSpPr>
      <dsp:spPr>
        <a:xfrm>
          <a:off x="0" y="1629219"/>
          <a:ext cx="4968552" cy="702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фонетические игры</a:t>
          </a:r>
          <a:endParaRPr lang="fr-FR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629219"/>
        <a:ext cx="4968552" cy="702000"/>
      </dsp:txXfrm>
    </dsp:sp>
    <dsp:sp modelId="{75A8A7C5-5FE4-48CE-B954-FD0DE96B4DE7}">
      <dsp:nvSpPr>
        <dsp:cNvPr id="0" name=""/>
        <dsp:cNvSpPr/>
      </dsp:nvSpPr>
      <dsp:spPr>
        <a:xfrm>
          <a:off x="0" y="2417619"/>
          <a:ext cx="4968552" cy="702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грамматические игры</a:t>
          </a:r>
          <a:endParaRPr lang="fr-FR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17619"/>
        <a:ext cx="4968552" cy="702000"/>
      </dsp:txXfrm>
    </dsp:sp>
    <dsp:sp modelId="{E6BC655B-D2C5-4A2C-AC25-58940C1ADA19}">
      <dsp:nvSpPr>
        <dsp:cNvPr id="0" name=""/>
        <dsp:cNvSpPr/>
      </dsp:nvSpPr>
      <dsp:spPr>
        <a:xfrm>
          <a:off x="0" y="3206020"/>
          <a:ext cx="4968552" cy="702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Times New Roman" pitchFamily="18" charset="0"/>
              <a:cs typeface="Times New Roman" pitchFamily="18" charset="0"/>
            </a:rPr>
            <a:t>творческие игры</a:t>
          </a:r>
          <a:endParaRPr lang="fr-FR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206020"/>
        <a:ext cx="4968552" cy="70200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411EFE-DFFC-4328-BF83-05D55C63A635}">
      <dsp:nvSpPr>
        <dsp:cNvPr id="0" name=""/>
        <dsp:cNvSpPr/>
      </dsp:nvSpPr>
      <dsp:spPr>
        <a:xfrm>
          <a:off x="0" y="697062"/>
          <a:ext cx="5904656" cy="1022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7556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- младший школьный возраст: сюжетная ролевая игра сказочного содержания;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dirty="0"/>
        </a:p>
      </dsp:txBody>
      <dsp:txXfrm>
        <a:off x="0" y="697062"/>
        <a:ext cx="5904656" cy="1022400"/>
      </dsp:txXfrm>
    </dsp:sp>
    <dsp:sp modelId="{180E3F73-12C3-40E9-8B88-9D9A0D293DFA}">
      <dsp:nvSpPr>
        <dsp:cNvPr id="0" name=""/>
        <dsp:cNvSpPr/>
      </dsp:nvSpPr>
      <dsp:spPr>
        <a:xfrm>
          <a:off x="0" y="1728341"/>
          <a:ext cx="5904656" cy="10840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- средний школьный возраст: сюжетная ролевая игра бытового содержания;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 dirty="0"/>
        </a:p>
      </dsp:txBody>
      <dsp:txXfrm>
        <a:off x="0" y="1728341"/>
        <a:ext cx="5904656" cy="1084039"/>
      </dsp:txXfrm>
    </dsp:sp>
    <dsp:sp modelId="{6F24EF1B-6170-421D-83AC-FFEF846FEA67}">
      <dsp:nvSpPr>
        <dsp:cNvPr id="0" name=""/>
        <dsp:cNvSpPr/>
      </dsp:nvSpPr>
      <dsp:spPr>
        <a:xfrm>
          <a:off x="0" y="2821260"/>
          <a:ext cx="5904656" cy="11065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- старший школьный возраст: имитационная ролевая игра познавательного содержания; 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821260"/>
        <a:ext cx="5904656" cy="1106571"/>
      </dsp:txXfrm>
    </dsp:sp>
    <dsp:sp modelId="{311A27FE-E0D7-4157-992A-15EBA486FA79}">
      <dsp:nvSpPr>
        <dsp:cNvPr id="0" name=""/>
        <dsp:cNvSpPr/>
      </dsp:nvSpPr>
      <dsp:spPr>
        <a:xfrm>
          <a:off x="0" y="3927831"/>
          <a:ext cx="5904656" cy="1276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47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400" kern="1200" dirty="0"/>
        </a:p>
      </dsp:txBody>
      <dsp:txXfrm>
        <a:off x="0" y="3927831"/>
        <a:ext cx="5904656" cy="127633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ACE401-8898-4A0F-A70A-2447C495AA55}">
      <dsp:nvSpPr>
        <dsp:cNvPr id="0" name=""/>
        <dsp:cNvSpPr/>
      </dsp:nvSpPr>
      <dsp:spPr>
        <a:xfrm>
          <a:off x="0" y="367247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588600-1A41-4ADC-AFF9-1D5C92CD122D}">
      <dsp:nvSpPr>
        <dsp:cNvPr id="0" name=""/>
        <dsp:cNvSpPr/>
      </dsp:nvSpPr>
      <dsp:spPr>
        <a:xfrm>
          <a:off x="290214" y="27767"/>
          <a:ext cx="5804291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100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мотивационно - побудительная</a:t>
          </a:r>
          <a:endParaRPr lang="fr-FR" sz="2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/>
        </a:p>
      </dsp:txBody>
      <dsp:txXfrm>
        <a:off x="290214" y="27767"/>
        <a:ext cx="5804291" cy="678960"/>
      </dsp:txXfrm>
    </dsp:sp>
    <dsp:sp modelId="{B91C39FA-09F0-45CA-87DD-286ACE7CEB03}">
      <dsp:nvSpPr>
        <dsp:cNvPr id="0" name=""/>
        <dsp:cNvSpPr/>
      </dsp:nvSpPr>
      <dsp:spPr>
        <a:xfrm>
          <a:off x="0" y="1410528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8B0DA-F9EB-4FF7-8B50-A0E720C3161E}">
      <dsp:nvSpPr>
        <dsp:cNvPr id="0" name=""/>
        <dsp:cNvSpPr/>
      </dsp:nvSpPr>
      <dsp:spPr>
        <a:xfrm>
          <a:off x="304800" y="1071047"/>
          <a:ext cx="42672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обучающая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1071047"/>
        <a:ext cx="4267200" cy="678960"/>
      </dsp:txXfrm>
    </dsp:sp>
    <dsp:sp modelId="{02B5728D-E644-4396-BD11-0B69282047A3}">
      <dsp:nvSpPr>
        <dsp:cNvPr id="0" name=""/>
        <dsp:cNvSpPr/>
      </dsp:nvSpPr>
      <dsp:spPr>
        <a:xfrm>
          <a:off x="0" y="2453808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A00AB-3108-4081-9E12-0A4FE9460BBE}">
      <dsp:nvSpPr>
        <dsp:cNvPr id="0" name=""/>
        <dsp:cNvSpPr/>
      </dsp:nvSpPr>
      <dsp:spPr>
        <a:xfrm>
          <a:off x="304800" y="2114328"/>
          <a:ext cx="42672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воспитательная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114328"/>
        <a:ext cx="4267200" cy="678960"/>
      </dsp:txXfrm>
    </dsp:sp>
    <dsp:sp modelId="{2AA7FA90-9F98-4EBB-9DA5-6CE2EB2D0E69}">
      <dsp:nvSpPr>
        <dsp:cNvPr id="0" name=""/>
        <dsp:cNvSpPr/>
      </dsp:nvSpPr>
      <dsp:spPr>
        <a:xfrm>
          <a:off x="0" y="3497088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188047-C946-40F6-B530-D85EE2581062}">
      <dsp:nvSpPr>
        <dsp:cNvPr id="0" name=""/>
        <dsp:cNvSpPr/>
      </dsp:nvSpPr>
      <dsp:spPr>
        <a:xfrm>
          <a:off x="304800" y="3157608"/>
          <a:ext cx="42672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ориентирующая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3157608"/>
        <a:ext cx="4267200" cy="67896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517E68-41CF-411A-A174-C308A6385972}">
      <dsp:nvSpPr>
        <dsp:cNvPr id="0" name=""/>
        <dsp:cNvSpPr/>
      </dsp:nvSpPr>
      <dsp:spPr>
        <a:xfrm>
          <a:off x="0" y="251711"/>
          <a:ext cx="511256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B874E-DBB4-4670-B731-1344D948F64D}">
      <dsp:nvSpPr>
        <dsp:cNvPr id="0" name=""/>
        <dsp:cNvSpPr/>
      </dsp:nvSpPr>
      <dsp:spPr>
        <a:xfrm>
          <a:off x="255628" y="791"/>
          <a:ext cx="357879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270" tIns="0" rIns="13527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сюжетные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628" y="791"/>
        <a:ext cx="3578797" cy="501840"/>
      </dsp:txXfrm>
    </dsp:sp>
    <dsp:sp modelId="{12E6FBB0-3BD0-4C89-BA80-2F0787C4B805}">
      <dsp:nvSpPr>
        <dsp:cNvPr id="0" name=""/>
        <dsp:cNvSpPr/>
      </dsp:nvSpPr>
      <dsp:spPr>
        <a:xfrm>
          <a:off x="0" y="1022831"/>
          <a:ext cx="511256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96CFC-8A85-4530-B202-B3205EB11CF9}">
      <dsp:nvSpPr>
        <dsp:cNvPr id="0" name=""/>
        <dsp:cNvSpPr/>
      </dsp:nvSpPr>
      <dsp:spPr>
        <a:xfrm>
          <a:off x="255628" y="771911"/>
          <a:ext cx="357879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270" tIns="0" rIns="13527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предметные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628" y="771911"/>
        <a:ext cx="3578797" cy="501840"/>
      </dsp:txXfrm>
    </dsp:sp>
    <dsp:sp modelId="{1903C188-6020-4331-8C44-F6B1337DD32E}">
      <dsp:nvSpPr>
        <dsp:cNvPr id="0" name=""/>
        <dsp:cNvSpPr/>
      </dsp:nvSpPr>
      <dsp:spPr>
        <a:xfrm>
          <a:off x="0" y="1793951"/>
          <a:ext cx="511256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852C4-3B0E-4384-A937-2BAB5E7CDEEC}">
      <dsp:nvSpPr>
        <dsp:cNvPr id="0" name=""/>
        <dsp:cNvSpPr/>
      </dsp:nvSpPr>
      <dsp:spPr>
        <a:xfrm>
          <a:off x="255628" y="1543031"/>
          <a:ext cx="357879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270" tIns="0" rIns="13527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деловые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628" y="1543031"/>
        <a:ext cx="3578797" cy="501840"/>
      </dsp:txXfrm>
    </dsp:sp>
    <dsp:sp modelId="{591BB2EC-5A85-4950-A13C-70AD20FE4153}">
      <dsp:nvSpPr>
        <dsp:cNvPr id="0" name=""/>
        <dsp:cNvSpPr/>
      </dsp:nvSpPr>
      <dsp:spPr>
        <a:xfrm>
          <a:off x="0" y="2565072"/>
          <a:ext cx="511256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6D69-1AED-41E8-BD6C-B56C44FE8088}">
      <dsp:nvSpPr>
        <dsp:cNvPr id="0" name=""/>
        <dsp:cNvSpPr/>
      </dsp:nvSpPr>
      <dsp:spPr>
        <a:xfrm>
          <a:off x="255628" y="2314152"/>
          <a:ext cx="357879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270" tIns="0" rIns="13527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ролевые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628" y="2314152"/>
        <a:ext cx="3578797" cy="501840"/>
      </dsp:txXfrm>
    </dsp:sp>
    <dsp:sp modelId="{E9969193-DBE9-4571-9A83-420067210489}">
      <dsp:nvSpPr>
        <dsp:cNvPr id="0" name=""/>
        <dsp:cNvSpPr/>
      </dsp:nvSpPr>
      <dsp:spPr>
        <a:xfrm>
          <a:off x="0" y="3336192"/>
          <a:ext cx="511256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994B35-ABCF-4F10-A1E9-BB4A25E91F80}">
      <dsp:nvSpPr>
        <dsp:cNvPr id="0" name=""/>
        <dsp:cNvSpPr/>
      </dsp:nvSpPr>
      <dsp:spPr>
        <a:xfrm>
          <a:off x="255628" y="3085272"/>
          <a:ext cx="357879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270" tIns="0" rIns="13527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имитационные</a:t>
          </a:r>
          <a:endParaRPr lang="fr-FR" sz="2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628" y="3085272"/>
        <a:ext cx="3578797" cy="501840"/>
      </dsp:txXfrm>
    </dsp:sp>
    <dsp:sp modelId="{FC258321-1EFF-432C-81C2-4C32B0B7F78B}">
      <dsp:nvSpPr>
        <dsp:cNvPr id="0" name=""/>
        <dsp:cNvSpPr/>
      </dsp:nvSpPr>
      <dsp:spPr>
        <a:xfrm>
          <a:off x="0" y="4107312"/>
          <a:ext cx="511256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86331E-5EE5-4C50-8074-D2B5A810E48A}">
      <dsp:nvSpPr>
        <dsp:cNvPr id="0" name=""/>
        <dsp:cNvSpPr/>
      </dsp:nvSpPr>
      <dsp:spPr>
        <a:xfrm>
          <a:off x="255628" y="3856392"/>
          <a:ext cx="357879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270" tIns="0" rIns="13527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игры драматизации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628" y="3856392"/>
        <a:ext cx="3578797" cy="50184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00E19B-B197-4D1B-83E9-3756D5F3496A}">
      <dsp:nvSpPr>
        <dsp:cNvPr id="0" name=""/>
        <dsp:cNvSpPr/>
      </dsp:nvSpPr>
      <dsp:spPr>
        <a:xfrm>
          <a:off x="0" y="2683"/>
          <a:ext cx="6096000" cy="12882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Зарядка с использованием движения, песен, танца</a:t>
          </a:r>
          <a:endParaRPr lang="fr-FR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83"/>
        <a:ext cx="6096000" cy="1288279"/>
      </dsp:txXfrm>
    </dsp:sp>
    <dsp:sp modelId="{54B5F392-989A-4602-B291-830FEC754762}">
      <dsp:nvSpPr>
        <dsp:cNvPr id="0" name=""/>
        <dsp:cNvSpPr/>
      </dsp:nvSpPr>
      <dsp:spPr>
        <a:xfrm>
          <a:off x="0" y="1300076"/>
          <a:ext cx="6096000" cy="12882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36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Игра (пантомима)</a:t>
          </a:r>
          <a:endParaRPr lang="fr-FR" sz="3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00076"/>
        <a:ext cx="6096000" cy="1288279"/>
      </dsp:txXfrm>
    </dsp:sp>
    <dsp:sp modelId="{F0C453CD-C86F-499A-95E0-EB79CB064C7B}">
      <dsp:nvSpPr>
        <dsp:cNvPr id="0" name=""/>
        <dsp:cNvSpPr/>
      </dsp:nvSpPr>
      <dsp:spPr>
        <a:xfrm>
          <a:off x="0" y="2597468"/>
          <a:ext cx="6096000" cy="12882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Песня</a:t>
          </a:r>
          <a:endParaRPr lang="fr-FR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597468"/>
        <a:ext cx="6096000" cy="12882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9B7790-07A3-45BF-8AEA-4AF7911EAFC3}">
      <dsp:nvSpPr>
        <dsp:cNvPr id="0" name=""/>
        <dsp:cNvSpPr/>
      </dsp:nvSpPr>
      <dsp:spPr>
        <a:xfrm>
          <a:off x="744" y="165831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новизны</a:t>
          </a:r>
          <a:endParaRPr lang="fr-FR" sz="2800" kern="1200" dirty="0"/>
        </a:p>
      </dsp:txBody>
      <dsp:txXfrm>
        <a:off x="744" y="165831"/>
        <a:ext cx="2902148" cy="1741289"/>
      </dsp:txXfrm>
    </dsp:sp>
    <dsp:sp modelId="{E741C4BA-8001-44B7-B848-746808E6E73D}">
      <dsp:nvSpPr>
        <dsp:cNvPr id="0" name=""/>
        <dsp:cNvSpPr/>
      </dsp:nvSpPr>
      <dsp:spPr>
        <a:xfrm>
          <a:off x="3193107" y="165831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применения на практике </a:t>
          </a:r>
          <a:endParaRPr lang="fr-FR" sz="2800" kern="1200" dirty="0"/>
        </a:p>
      </dsp:txBody>
      <dsp:txXfrm>
        <a:off x="3193107" y="165831"/>
        <a:ext cx="2902148" cy="1741289"/>
      </dsp:txXfrm>
    </dsp:sp>
    <dsp:sp modelId="{BD4B21DD-98D7-48A0-BA1D-BEF38C481319}">
      <dsp:nvSpPr>
        <dsp:cNvPr id="0" name=""/>
        <dsp:cNvSpPr/>
      </dsp:nvSpPr>
      <dsp:spPr>
        <a:xfrm>
          <a:off x="744" y="2197335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взаимо</a:t>
          </a:r>
          <a:r>
            <a:rPr lang="ru-RU" sz="280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сочетаемости</a:t>
          </a:r>
          <a:endParaRPr lang="fr-FR" sz="2800" kern="1200" dirty="0"/>
        </a:p>
      </dsp:txBody>
      <dsp:txXfrm>
        <a:off x="744" y="2197335"/>
        <a:ext cx="2902148" cy="1741289"/>
      </dsp:txXfrm>
    </dsp:sp>
    <dsp:sp modelId="{EB8421C8-0428-4576-8537-8DB15CE3F43D}">
      <dsp:nvSpPr>
        <dsp:cNvPr id="0" name=""/>
        <dsp:cNvSpPr/>
      </dsp:nvSpPr>
      <dsp:spPr>
        <a:xfrm>
          <a:off x="3193107" y="2197335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преемственности</a:t>
          </a:r>
          <a:endParaRPr lang="fr-FR" sz="2800" kern="1200" dirty="0"/>
        </a:p>
      </dsp:txBody>
      <dsp:txXfrm>
        <a:off x="3193107" y="2197335"/>
        <a:ext cx="2902148" cy="174128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027B4D-D89A-4712-8C42-7E9196FD76D9}">
      <dsp:nvSpPr>
        <dsp:cNvPr id="0" name=""/>
        <dsp:cNvSpPr/>
      </dsp:nvSpPr>
      <dsp:spPr>
        <a:xfrm>
          <a:off x="3342074" y="3369502"/>
          <a:ext cx="1902236" cy="137591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4400" i="1" kern="1200" dirty="0" smtClean="0">
              <a:latin typeface="Times New Roman" pitchFamily="18" charset="0"/>
              <a:cs typeface="Times New Roman" pitchFamily="18" charset="0"/>
            </a:rPr>
            <a:t>цели</a:t>
          </a:r>
          <a:endParaRPr kumimoji="0" lang="ru-RU" sz="440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defTabSz="1511300">
            <a:lnSpc>
              <a:spcPct val="90000"/>
            </a:lnSpc>
            <a:spcBef>
              <a:spcPct val="0"/>
            </a:spcBef>
          </a:pPr>
          <a:endParaRPr lang="fr-FR" kern="1200" dirty="0"/>
        </a:p>
      </dsp:txBody>
      <dsp:txXfrm>
        <a:off x="3342074" y="3369502"/>
        <a:ext cx="1902236" cy="1375915"/>
      </dsp:txXfrm>
    </dsp:sp>
    <dsp:sp modelId="{7F41C92C-13C3-4A60-8830-54DA5F54DE8D}">
      <dsp:nvSpPr>
        <dsp:cNvPr id="0" name=""/>
        <dsp:cNvSpPr/>
      </dsp:nvSpPr>
      <dsp:spPr>
        <a:xfrm rot="12900000">
          <a:off x="2135893" y="2537219"/>
          <a:ext cx="2020489" cy="64650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F5DB2E5-5D26-4696-934F-99B52B8FAED3}">
      <dsp:nvSpPr>
        <dsp:cNvPr id="0" name=""/>
        <dsp:cNvSpPr/>
      </dsp:nvSpPr>
      <dsp:spPr>
        <a:xfrm>
          <a:off x="603126" y="1032801"/>
          <a:ext cx="2510562" cy="2639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осмысленное усвоение системы знаний и способов умственной и практической деятельности </a:t>
          </a:r>
          <a:endParaRPr lang="fr-FR" sz="2400" kern="1200" dirty="0"/>
        </a:p>
      </dsp:txBody>
      <dsp:txXfrm>
        <a:off x="603126" y="1032801"/>
        <a:ext cx="2510562" cy="2639608"/>
      </dsp:txXfrm>
    </dsp:sp>
    <dsp:sp modelId="{B3EE7DE4-88EA-48B7-A49E-CBD3638A7B08}">
      <dsp:nvSpPr>
        <dsp:cNvPr id="0" name=""/>
        <dsp:cNvSpPr/>
      </dsp:nvSpPr>
      <dsp:spPr>
        <a:xfrm rot="16200000">
          <a:off x="3213829" y="1841248"/>
          <a:ext cx="2158726" cy="64650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D358C9-8B38-485A-A625-004AB2D59147}">
      <dsp:nvSpPr>
        <dsp:cNvPr id="0" name=""/>
        <dsp:cNvSpPr/>
      </dsp:nvSpPr>
      <dsp:spPr>
        <a:xfrm>
          <a:off x="3049322" y="223133"/>
          <a:ext cx="2487740" cy="1724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rPr>
            <a:t>формирование научного мировоззрения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9322" y="223133"/>
        <a:ext cx="2487740" cy="1724006"/>
      </dsp:txXfrm>
    </dsp:sp>
    <dsp:sp modelId="{2CF76352-B512-46F4-A81F-7574DC919960}">
      <dsp:nvSpPr>
        <dsp:cNvPr id="0" name=""/>
        <dsp:cNvSpPr/>
      </dsp:nvSpPr>
      <dsp:spPr>
        <a:xfrm rot="19500000">
          <a:off x="4368135" y="2465212"/>
          <a:ext cx="2020489" cy="64650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3378CE-364A-4BBC-848F-A8952D666A1C}">
      <dsp:nvSpPr>
        <dsp:cNvPr id="0" name=""/>
        <dsp:cNvSpPr/>
      </dsp:nvSpPr>
      <dsp:spPr>
        <a:xfrm>
          <a:off x="5490131" y="1176816"/>
          <a:ext cx="2475694" cy="23515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развитие познавательной самостоятельности и творческих способностей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90131" y="1176816"/>
        <a:ext cx="2475694" cy="235157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6EE0DC-0A88-47F1-83FA-C7D916C1A95C}">
      <dsp:nvSpPr>
        <dsp:cNvPr id="0" name=""/>
        <dsp:cNvSpPr/>
      </dsp:nvSpPr>
      <dsp:spPr>
        <a:xfrm>
          <a:off x="0" y="1085914"/>
          <a:ext cx="4032448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B8A0ED-29C1-47E2-9A7A-8CA0C622125A}">
      <dsp:nvSpPr>
        <dsp:cNvPr id="0" name=""/>
        <dsp:cNvSpPr/>
      </dsp:nvSpPr>
      <dsp:spPr>
        <a:xfrm>
          <a:off x="201622" y="79774"/>
          <a:ext cx="3429512" cy="1286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92" tIns="0" rIns="106692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1 уровень - несамостоятельная (обычная) активность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kern="1200" dirty="0"/>
        </a:p>
      </dsp:txBody>
      <dsp:txXfrm>
        <a:off x="201622" y="79774"/>
        <a:ext cx="3429512" cy="1286580"/>
      </dsp:txXfrm>
    </dsp:sp>
    <dsp:sp modelId="{76C38588-67BC-4C7B-B9F9-F5DD42F313EA}">
      <dsp:nvSpPr>
        <dsp:cNvPr id="0" name=""/>
        <dsp:cNvSpPr/>
      </dsp:nvSpPr>
      <dsp:spPr>
        <a:xfrm>
          <a:off x="0" y="2258948"/>
          <a:ext cx="4032448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C2B5B6-0636-419C-A1CB-51196C0E6B4B}">
      <dsp:nvSpPr>
        <dsp:cNvPr id="0" name=""/>
        <dsp:cNvSpPr/>
      </dsp:nvSpPr>
      <dsp:spPr>
        <a:xfrm>
          <a:off x="201622" y="1667314"/>
          <a:ext cx="3528166" cy="8720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92" tIns="0" rIns="10669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II уровень - полусамостоятельная активность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622" y="1667314"/>
        <a:ext cx="3528166" cy="872073"/>
      </dsp:txXfrm>
    </dsp:sp>
    <dsp:sp modelId="{A3B3CFE3-844B-48A1-BA18-A307A7CDFEE8}">
      <dsp:nvSpPr>
        <dsp:cNvPr id="0" name=""/>
        <dsp:cNvSpPr/>
      </dsp:nvSpPr>
      <dsp:spPr>
        <a:xfrm>
          <a:off x="0" y="3528222"/>
          <a:ext cx="4032448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8DE527-C520-4A1F-B348-AC34CA6603E0}">
      <dsp:nvSpPr>
        <dsp:cNvPr id="0" name=""/>
        <dsp:cNvSpPr/>
      </dsp:nvSpPr>
      <dsp:spPr>
        <a:xfrm>
          <a:off x="201622" y="2840348"/>
          <a:ext cx="3429512" cy="9683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92" tIns="0" rIns="10669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III уровень - самостоятельная активность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622" y="2840348"/>
        <a:ext cx="3429512" cy="968314"/>
      </dsp:txXfrm>
    </dsp:sp>
    <dsp:sp modelId="{058320F6-7A35-4F84-AD09-A2E3307C4E1A}">
      <dsp:nvSpPr>
        <dsp:cNvPr id="0" name=""/>
        <dsp:cNvSpPr/>
      </dsp:nvSpPr>
      <dsp:spPr>
        <a:xfrm>
          <a:off x="0" y="4842025"/>
          <a:ext cx="4032448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CDF1B-FFAD-4A05-B89E-589C1ABF33FA}">
      <dsp:nvSpPr>
        <dsp:cNvPr id="0" name=""/>
        <dsp:cNvSpPr/>
      </dsp:nvSpPr>
      <dsp:spPr>
        <a:xfrm>
          <a:off x="201622" y="4109622"/>
          <a:ext cx="3429512" cy="10128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92" tIns="0" rIns="10669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IV уровень - творческая активность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622" y="4109622"/>
        <a:ext cx="3429512" cy="101284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907CD0-4DAD-4E61-A59F-728A34BC64F0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Определение разных уровней сложности материала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762000" y="-762000"/>
        <a:ext cx="1524000" cy="3048000"/>
      </dsp:txXfrm>
    </dsp:sp>
    <dsp:sp modelId="{E0169E56-C062-41F1-B2EF-15979A2E97A7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Реализация принципа «воспитывающего обучения»</a:t>
          </a:r>
          <a:endParaRPr lang="ru-RU" sz="2100" kern="1200" dirty="0"/>
        </a:p>
      </dsp:txBody>
      <dsp:txXfrm>
        <a:off x="3048000" y="0"/>
        <a:ext cx="3048000" cy="1524000"/>
      </dsp:txXfrm>
    </dsp:sp>
    <dsp:sp modelId="{BFDC06C1-4FDA-4865-B48C-917790643380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Предметно-дидактические </a:t>
          </a:r>
          <a:endParaRPr lang="fr-FR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539999"/>
        <a:ext cx="3048000" cy="1524000"/>
      </dsp:txXfrm>
    </dsp:sp>
    <dsp:sp modelId="{B9341C80-DD99-43EF-82E6-13E84C2334A0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Психологические</a:t>
          </a:r>
          <a:endParaRPr lang="fr-FR" sz="27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10000" y="1777999"/>
        <a:ext cx="1524000" cy="3048000"/>
      </dsp:txXfrm>
    </dsp:sp>
    <dsp:sp modelId="{3BDEAE63-9208-465E-AAC9-5CC421DA89EF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Задачи</a:t>
          </a:r>
          <a:endParaRPr lang="fr-FR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33600" y="1523999"/>
        <a:ext cx="1828800" cy="10160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C66BEB-245C-46E9-B61B-0C5142CA57E8}">
      <dsp:nvSpPr>
        <dsp:cNvPr id="0" name=""/>
        <dsp:cNvSpPr/>
      </dsp:nvSpPr>
      <dsp:spPr>
        <a:xfrm>
          <a:off x="0" y="498823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C7E78C-64FE-44FC-BDDB-682B1588F113}">
      <dsp:nvSpPr>
        <dsp:cNvPr id="0" name=""/>
        <dsp:cNvSpPr/>
      </dsp:nvSpPr>
      <dsp:spPr>
        <a:xfrm>
          <a:off x="311694" y="0"/>
          <a:ext cx="4267200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900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Проблемное изложение </a:t>
          </a:r>
          <a:endParaRPr lang="fr-FR" sz="2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900" kern="1200" dirty="0"/>
        </a:p>
      </dsp:txBody>
      <dsp:txXfrm>
        <a:off x="311694" y="0"/>
        <a:ext cx="4267200" cy="885600"/>
      </dsp:txXfrm>
    </dsp:sp>
    <dsp:sp modelId="{2B8993A4-533C-41A6-BADD-04E79FA3E6DD}">
      <dsp:nvSpPr>
        <dsp:cNvPr id="0" name=""/>
        <dsp:cNvSpPr/>
      </dsp:nvSpPr>
      <dsp:spPr>
        <a:xfrm>
          <a:off x="0" y="1859624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819EA-45E1-4ABC-93C3-2BBD48B2B252}">
      <dsp:nvSpPr>
        <dsp:cNvPr id="0" name=""/>
        <dsp:cNvSpPr/>
      </dsp:nvSpPr>
      <dsp:spPr>
        <a:xfrm>
          <a:off x="304800" y="1416823"/>
          <a:ext cx="4267200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Частично-поисковый</a:t>
          </a:r>
          <a:endParaRPr lang="fr-FR" sz="28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04800" y="1416823"/>
        <a:ext cx="4267200" cy="885600"/>
      </dsp:txXfrm>
    </dsp:sp>
    <dsp:sp modelId="{6AA517D3-1E42-47A6-A4C7-626734CA58BD}">
      <dsp:nvSpPr>
        <dsp:cNvPr id="0" name=""/>
        <dsp:cNvSpPr/>
      </dsp:nvSpPr>
      <dsp:spPr>
        <a:xfrm>
          <a:off x="0" y="3220424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2DB632-CA57-4F08-9A62-600C227EF480}">
      <dsp:nvSpPr>
        <dsp:cNvPr id="0" name=""/>
        <dsp:cNvSpPr/>
      </dsp:nvSpPr>
      <dsp:spPr>
        <a:xfrm>
          <a:off x="304800" y="2777624"/>
          <a:ext cx="4267200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900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Исследовательский</a:t>
          </a:r>
          <a:endParaRPr lang="fr-FR" sz="2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>
            <a:spcBef>
              <a:spcPct val="0"/>
            </a:spcBef>
          </a:pPr>
          <a:endParaRPr lang="fr-FR" sz="2900" kern="1200" dirty="0"/>
        </a:p>
      </dsp:txBody>
      <dsp:txXfrm>
        <a:off x="304800" y="2777624"/>
        <a:ext cx="4267200" cy="8856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68FB1F-419B-4C09-B225-8D72C693BB68}">
      <dsp:nvSpPr>
        <dsp:cNvPr id="0" name=""/>
        <dsp:cNvSpPr/>
      </dsp:nvSpPr>
      <dsp:spPr>
        <a:xfrm>
          <a:off x="0" y="314425"/>
          <a:ext cx="55682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91A9CB-722C-4542-9631-E83D439AF820}">
      <dsp:nvSpPr>
        <dsp:cNvPr id="0" name=""/>
        <dsp:cNvSpPr/>
      </dsp:nvSpPr>
      <dsp:spPr>
        <a:xfrm>
          <a:off x="278414" y="19225"/>
          <a:ext cx="3897796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Целеполагание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278414" y="19225"/>
        <a:ext cx="3897796" cy="590400"/>
      </dsp:txXfrm>
    </dsp:sp>
    <dsp:sp modelId="{A153CB8B-2F44-49DB-88F4-119238550F55}">
      <dsp:nvSpPr>
        <dsp:cNvPr id="0" name=""/>
        <dsp:cNvSpPr/>
      </dsp:nvSpPr>
      <dsp:spPr>
        <a:xfrm>
          <a:off x="0" y="1221625"/>
          <a:ext cx="55682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74C32-E576-4680-9DC6-0ED603E5AC6A}">
      <dsp:nvSpPr>
        <dsp:cNvPr id="0" name=""/>
        <dsp:cNvSpPr/>
      </dsp:nvSpPr>
      <dsp:spPr>
        <a:xfrm>
          <a:off x="278414" y="926425"/>
          <a:ext cx="3897796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kern="1200" dirty="0" smtClean="0"/>
        </a:p>
        <a:p>
          <a:pPr marL="0" marR="0" lvl="0" indent="0" algn="l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Планирование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900" kern="1200" dirty="0"/>
        </a:p>
      </dsp:txBody>
      <dsp:txXfrm>
        <a:off x="278414" y="926425"/>
        <a:ext cx="3897796" cy="590400"/>
      </dsp:txXfrm>
    </dsp:sp>
    <dsp:sp modelId="{5949A8C9-0FAB-41C0-B4AD-BFD7DBB8A766}">
      <dsp:nvSpPr>
        <dsp:cNvPr id="0" name=""/>
        <dsp:cNvSpPr/>
      </dsp:nvSpPr>
      <dsp:spPr>
        <a:xfrm>
          <a:off x="0" y="2128825"/>
          <a:ext cx="55682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652F59-479D-4515-87B5-6B06EA87D67E}">
      <dsp:nvSpPr>
        <dsp:cNvPr id="0" name=""/>
        <dsp:cNvSpPr/>
      </dsp:nvSpPr>
      <dsp:spPr>
        <a:xfrm>
          <a:off x="278414" y="1833625"/>
          <a:ext cx="3897796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kern="1200" dirty="0" smtClean="0"/>
        </a:p>
        <a:p>
          <a:pPr marL="0" marR="0" lvl="0" indent="0" algn="l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Исследование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900" kern="1200" dirty="0"/>
        </a:p>
      </dsp:txBody>
      <dsp:txXfrm>
        <a:off x="278414" y="1833625"/>
        <a:ext cx="3897796" cy="590400"/>
      </dsp:txXfrm>
    </dsp:sp>
    <dsp:sp modelId="{2A651809-97E5-49B0-8693-7201E4121A3A}">
      <dsp:nvSpPr>
        <dsp:cNvPr id="0" name=""/>
        <dsp:cNvSpPr/>
      </dsp:nvSpPr>
      <dsp:spPr>
        <a:xfrm>
          <a:off x="0" y="3293198"/>
          <a:ext cx="55682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97E814-9162-488C-A545-D2043088CF8D}">
      <dsp:nvSpPr>
        <dsp:cNvPr id="0" name=""/>
        <dsp:cNvSpPr/>
      </dsp:nvSpPr>
      <dsp:spPr>
        <a:xfrm>
          <a:off x="278414" y="2740825"/>
          <a:ext cx="3897796" cy="84757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Презентация и оценка результатов </a:t>
          </a:r>
          <a:endParaRPr lang="fr-FR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>
            <a:spcBef>
              <a:spcPct val="0"/>
            </a:spcBef>
          </a:pPr>
          <a:endParaRPr lang="fr-FR" sz="1900" kern="1200" dirty="0"/>
        </a:p>
      </dsp:txBody>
      <dsp:txXfrm>
        <a:off x="278414" y="2740825"/>
        <a:ext cx="3897796" cy="84757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8D338A-05B6-4791-8103-C8F6320C6E11}">
      <dsp:nvSpPr>
        <dsp:cNvPr id="0" name=""/>
        <dsp:cNvSpPr/>
      </dsp:nvSpPr>
      <dsp:spPr>
        <a:xfrm>
          <a:off x="0" y="24659"/>
          <a:ext cx="6096000" cy="865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itchFamily="18" charset="0"/>
              <a:cs typeface="Times New Roman" pitchFamily="18" charset="0"/>
            </a:rPr>
            <a:t>социальных</a:t>
          </a:r>
          <a:endParaRPr lang="fr-FR" sz="3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659"/>
        <a:ext cx="6096000" cy="865800"/>
      </dsp:txXfrm>
    </dsp:sp>
    <dsp:sp modelId="{72BCEE85-6E05-4D40-A738-9E43416C0207}">
      <dsp:nvSpPr>
        <dsp:cNvPr id="0" name=""/>
        <dsp:cNvSpPr/>
      </dsp:nvSpPr>
      <dsp:spPr>
        <a:xfrm>
          <a:off x="0" y="997020"/>
          <a:ext cx="6096000" cy="865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itchFamily="18" charset="0"/>
              <a:cs typeface="Times New Roman" pitchFamily="18" charset="0"/>
            </a:rPr>
            <a:t>творческих</a:t>
          </a:r>
          <a:endParaRPr lang="fr-FR" sz="3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97020"/>
        <a:ext cx="6096000" cy="865800"/>
      </dsp:txXfrm>
    </dsp:sp>
    <dsp:sp modelId="{B108895F-8866-46EF-9751-55401F26CF9C}">
      <dsp:nvSpPr>
        <dsp:cNvPr id="0" name=""/>
        <dsp:cNvSpPr/>
      </dsp:nvSpPr>
      <dsp:spPr>
        <a:xfrm>
          <a:off x="0" y="1969380"/>
          <a:ext cx="6096000" cy="865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itchFamily="18" charset="0"/>
              <a:cs typeface="Times New Roman" pitchFamily="18" charset="0"/>
            </a:rPr>
            <a:t>интеллектуальных</a:t>
          </a:r>
          <a:endParaRPr lang="fr-FR" sz="3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69380"/>
        <a:ext cx="6096000" cy="865800"/>
      </dsp:txXfrm>
    </dsp:sp>
    <dsp:sp modelId="{D3E66725-AA99-423F-AC4B-C0F0580C5BD9}">
      <dsp:nvSpPr>
        <dsp:cNvPr id="0" name=""/>
        <dsp:cNvSpPr/>
      </dsp:nvSpPr>
      <dsp:spPr>
        <a:xfrm>
          <a:off x="0" y="2941740"/>
          <a:ext cx="6096000" cy="865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itchFamily="18" charset="0"/>
              <a:cs typeface="Times New Roman" pitchFamily="18" charset="0"/>
            </a:rPr>
            <a:t>коммуникативных</a:t>
          </a:r>
          <a:endParaRPr lang="fr-FR" sz="3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941740"/>
        <a:ext cx="6096000" cy="8658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BCD0D8-D4C8-4FFE-8F37-04ECA7C7801A}">
      <dsp:nvSpPr>
        <dsp:cNvPr id="0" name=""/>
        <dsp:cNvSpPr/>
      </dsp:nvSpPr>
      <dsp:spPr>
        <a:xfrm>
          <a:off x="0" y="2475"/>
          <a:ext cx="6696744" cy="9582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развитие интеллектуальных умений критического и творческого мышления 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75"/>
        <a:ext cx="6696744" cy="958274"/>
      </dsp:txXfrm>
    </dsp:sp>
    <dsp:sp modelId="{88BE9B76-47E0-4687-9538-F40F7993DC20}">
      <dsp:nvSpPr>
        <dsp:cNvPr id="0" name=""/>
        <dsp:cNvSpPr/>
      </dsp:nvSpPr>
      <dsp:spPr>
        <a:xfrm>
          <a:off x="0" y="971747"/>
          <a:ext cx="6696744" cy="9582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формирование устойчивого интереса к учебному процессу 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71747"/>
        <a:ext cx="6696744" cy="958274"/>
      </dsp:txXfrm>
    </dsp:sp>
    <dsp:sp modelId="{E70E9D6D-A751-4607-B155-B219436790C8}">
      <dsp:nvSpPr>
        <dsp:cNvPr id="0" name=""/>
        <dsp:cNvSpPr/>
      </dsp:nvSpPr>
      <dsp:spPr>
        <a:xfrm>
          <a:off x="0" y="1941018"/>
          <a:ext cx="6696744" cy="9582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развитие социальных и коммуникативных умений при использовании технологии сотрудничества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41018"/>
        <a:ext cx="6696744" cy="958274"/>
      </dsp:txXfrm>
    </dsp:sp>
    <dsp:sp modelId="{CACD1559-71D1-444F-B4FE-FFF91D5382EB}">
      <dsp:nvSpPr>
        <dsp:cNvPr id="0" name=""/>
        <dsp:cNvSpPr/>
      </dsp:nvSpPr>
      <dsp:spPr>
        <a:xfrm>
          <a:off x="0" y="2910290"/>
          <a:ext cx="6696744" cy="9582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совершенствование навыков самостоятельной работы 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910290"/>
        <a:ext cx="6696744" cy="958274"/>
      </dsp:txXfrm>
    </dsp:sp>
    <dsp:sp modelId="{4B2D3B57-EB7F-4E13-8F17-EFA9E3CB60A1}">
      <dsp:nvSpPr>
        <dsp:cNvPr id="0" name=""/>
        <dsp:cNvSpPr/>
      </dsp:nvSpPr>
      <dsp:spPr>
        <a:xfrm>
          <a:off x="0" y="3879561"/>
          <a:ext cx="6696744" cy="9582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реализация индивидуализации и дифференциации обучения </a:t>
          </a:r>
          <a:endParaRPr lang="fr-FR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79561"/>
        <a:ext cx="6696744" cy="958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3233E-FA96-4437-B53A-04AF5FB53EC1}" type="datetimeFigureOut">
              <a:rPr lang="fr-FR" smtClean="0"/>
              <a:pPr/>
              <a:t>07/04/2013</a:t>
            </a:fld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4E394-4095-40C7-8188-86B3CD0B392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7F83A-5F78-4A0D-98D9-B6918F9592A1}" type="datetimeFigureOut">
              <a:rPr lang="fr-FR" smtClean="0"/>
              <a:pPr/>
              <a:t>07/04/2013</a:t>
            </a:fld>
            <a:endParaRPr lang="fr-FR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84D69-4CDF-429D-AC89-EFCE152687F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84D69-4CDF-429D-AC89-EFCE152687F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84D69-4CDF-429D-AC89-EFCE152687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/>
              <a:t>Проблемная ситуация</a:t>
            </a:r>
            <a:endParaRPr lang="fr-FR" sz="1200" dirty="0" smtClean="0">
              <a:solidFill>
                <a:prstClr val="black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развитие познавательной самостоятельности и творческих способностей учащихся   </a:t>
            </a:r>
            <a:r>
              <a:rPr lang="ru-RU" i="1" dirty="0" smtClean="0"/>
              <a:t>методом обучения</a:t>
            </a:r>
            <a:r>
              <a:rPr lang="ru-RU" dirty="0" smtClean="0"/>
              <a:t> опыту творческой деятельности является </a:t>
            </a:r>
            <a:r>
              <a:rPr lang="ru-RU" i="1" dirty="0" smtClean="0"/>
              <a:t>исследовательский</a:t>
            </a:r>
            <a:endParaRPr lang="fr-F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84D69-4CDF-429D-AC89-EFCE152687F5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МОСКОВСКИЙ ИНСТИТУТ  ОТКРЫТОГО ОБРАЗОВАНИЯ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95736" y="1985815"/>
            <a:ext cx="47525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ИТОГОВАЯ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2627784" y="2711919"/>
            <a:ext cx="39604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СОВРЕМЕННЫЕ ТЕХНОЛОГИИ ОБУЧЕНИЯ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ФРАНЦУЗСКОМУ ЯЗЫКУ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76838" y="4437112"/>
            <a:ext cx="37876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    ЛЮБИНА И.М.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РУКОВОДИТЕЛЬ ДОЛБИК-ВОРОБЕЙ   Н.И.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91680" y="692697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Три уровня сложности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524000" y="1772816"/>
          <a:ext cx="60960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115616" y="462249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в сотрудничестве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268760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активной совместной учебной деятельности учащихся в разных учебных ситуациях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27584" y="3284984"/>
            <a:ext cx="331236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индивидуально-групповая работа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04048" y="3284984"/>
            <a:ext cx="30243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командно-игровая работа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051720" y="2348880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68144" y="2348880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75656" y="5085184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Главная идея обучения в сотрудничестве - учиться вместе.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Принципы обучения в сотрудничестве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2132856"/>
            <a:ext cx="410445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групп с учетом психологической совместимости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dirty="0"/>
          </a:p>
        </p:txBody>
      </p:sp>
      <p:sp>
        <p:nvSpPr>
          <p:cNvPr id="5" name="Овал 4"/>
          <p:cNvSpPr/>
          <p:nvPr/>
        </p:nvSpPr>
        <p:spPr>
          <a:xfrm>
            <a:off x="5220072" y="4221088"/>
            <a:ext cx="367240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Распределение ролей между участниками группы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03648" y="4581128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Оценивается работа  всей группы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96136" y="2060848"/>
            <a:ext cx="273630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 задание для группы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979712" y="1556792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8104" y="1628800"/>
            <a:ext cx="93610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995936" y="2204864"/>
            <a:ext cx="1008112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20072" y="2060848"/>
            <a:ext cx="864096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Проектные технологии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40769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совокупность исследовательских, поисковых, проблемных, творческих методов.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2492896"/>
          <a:ext cx="556828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20688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Развитие общеучебных умений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628800"/>
          <a:ext cx="6096000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Дидактические цели проектов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115616" y="1397000"/>
          <a:ext cx="6696744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327053"/>
            <a:ext cx="78488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 - компьютерные технологии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5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подготовки и передачи информации обучаемому, средством осуществления которого является компьютер.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2348880"/>
          <a:ext cx="5496272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Достоинства компьютерных технологий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2776"/>
            <a:ext cx="29523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Психологические</a:t>
            </a: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412776"/>
            <a:ext cx="331236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Технические</a:t>
            </a:r>
            <a:endParaRPr lang="fr-FR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2492896"/>
          <a:ext cx="338437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932040" y="2564904"/>
          <a:ext cx="331236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043608" y="443431"/>
            <a:ext cx="7488832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Игровые технологии обучения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9675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основе обучающей игры лежит организованное речевое общение учащихся в соответствии с распределенными между ними ролями и игровым сюжетом.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23728" y="2564904"/>
          <a:ext cx="496855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6984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Задачей обучения является предоставление ученику уровня лингвистического образования, соответствующего современным государственным стандартам, и обеспечение учащегося возможностями дальнейшего, более глубокого изучения иностранных языков. 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75656" y="1700808"/>
          <a:ext cx="590465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3568" y="548681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Адаптация видов игр к возрастным периодам развития школьников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59632" y="599792"/>
            <a:ext cx="67687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обучающих игр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844824"/>
          <a:ext cx="60960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педагогических игр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187624" y="1138080"/>
            <a:ext cx="734481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обучающие, тренировочные, контролирующие 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обобщающие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познавательные, воспитательные,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репродуктивные, продуктивные,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коммуникативные, диагностические,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профориентационные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психотехнические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7" y="69269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игр по характеру игровой методики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267744" y="1988840"/>
          <a:ext cx="511256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95536" y="723693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Здоровьесберегающие технологии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755576" y="1437502"/>
            <a:ext cx="756084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условия обучения ребенка в школе (отсутствие стресса, адекватность требований, адекватность методик обучения и воспитания);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рациональная организация учебного процесса (в соответствии с возрастными, половыми, индивидуальными особенностями и гигиеническими требованиями);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соответствие учебной и физической нагрузки возрастным возможностям ребенка;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необходимый, достаточный и рационально организованный двигательный режим.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технологий на уроке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2060848"/>
          <a:ext cx="609600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552" y="529976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Педагогу в организации и проведении урока необходимо учитывать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67544" y="1855258"/>
            <a:ext cx="835292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обстановку и гигиенические условия в кабинете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число видов учебной деятельности,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среднюю продолжительность и чередование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наличие и выбор методов, способствующих активизации инициативы и творческого самовыражения учащихся</a:t>
            </a:r>
            <a:r>
              <a:rPr lang="ru-RU" sz="2400" dirty="0" smtClean="0"/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место и длительность применения ТСО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 позы учащихся, чередование поз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6) физкультминутки, эмоциональные разрядки и другие оздоровительные моменты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7) наличие мотивации у учащихся к учебной деятельности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8) психологический климат на уроке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Организация урока 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28801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фаза вырабатывания (первые 3-5 минут урока) - нагрузка должна быть относительно невелика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10-25 минуты - период оптимальной устойчивой работоспособности - нагрузка может быть максимальной.</a:t>
            </a:r>
          </a:p>
          <a:p>
            <a:pPr marL="457200" indent="-457200">
              <a:buAutoNum type="arabicParenR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четверть урока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нагрузку следует снизить, так как развивается утомление. </a:t>
            </a:r>
          </a:p>
          <a:p>
            <a:pPr marL="457200" indent="-457200">
              <a:buAutoNum type="arabicParenR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последние минуты урока (небольшое повышение работоспособности) - закрепление нового материала, обратить внимание учащихся на ключевые моменты пройденного.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933056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Современные тенденции образования, социальные и индивидуальные потребности требуют внесения изменений в традиционную систему обучения. Современные стандарты образования нацелены на формирование коммуникативной компетенции у обучаемого, на развитие у него глубоких знаний, которые он смог бы применить на практике. Новые тенденции современного общества требуют формирования самостоятельной личности, способной к активной учебной деятельности, к применению результатов этой деятельности на практике.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475656" y="456349"/>
            <a:ext cx="58326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395536" y="1066741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Условия эффективности использования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педтехнологий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1700808"/>
            <a:ext cx="302433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Адаптирование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708920"/>
            <a:ext cx="2304256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учебной ситуации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2852936"/>
            <a:ext cx="2088232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уровню учащихся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2708920"/>
            <a:ext cx="2232248" cy="986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предметному материалу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691680" y="2204864"/>
            <a:ext cx="11521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300192" y="2060848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644008" y="242088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83568" y="1052736"/>
          <a:ext cx="784887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71600" y="544856"/>
            <a:ext cx="72008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данной работы заключается в рассмотрении различных педагогических технологий с точки зрения</a:t>
            </a:r>
            <a:endParaRPr lang="fr-FR" sz="2800" dirty="0" smtClean="0"/>
          </a:p>
          <a:p>
            <a:pPr indent="90488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endParaRPr lang="fr-FR" sz="2400" dirty="0" smtClean="0"/>
          </a:p>
          <a:p>
            <a:pPr indent="90488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endParaRPr lang="fr-FR" sz="2400" dirty="0" smtClean="0"/>
          </a:p>
          <a:p>
            <a:pPr lvl="0" indent="90488" algn="ctr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1524000" y="2204864"/>
          <a:ext cx="60960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Понятие "педагогическая технология"</a:t>
            </a:r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2420888"/>
            <a:ext cx="6048672" cy="288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ПТ = цели + задачи + содержание + методы (приемы, средства) + формы обучения</a:t>
            </a: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Oval 5"/>
          <p:cNvSpPr>
            <a:spLocks noChangeArrowheads="1"/>
          </p:cNvSpPr>
          <p:nvPr/>
        </p:nvSpPr>
        <p:spPr bwMode="auto">
          <a:xfrm>
            <a:off x="2195513" y="2852738"/>
            <a:ext cx="3384550" cy="1296987"/>
          </a:xfrm>
          <a:prstGeom prst="ellipse">
            <a:avLst/>
          </a:prstGeom>
          <a:solidFill>
            <a:schemeClr val="accent2"/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Современные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педагогические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технологии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5400675" y="260648"/>
            <a:ext cx="3491805" cy="136797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Технологии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разноуровнего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обучения </a:t>
            </a:r>
          </a:p>
        </p:txBody>
      </p:sp>
      <p:sp>
        <p:nvSpPr>
          <p:cNvPr id="62471" name="Oval 7"/>
          <p:cNvSpPr>
            <a:spLocks noChangeArrowheads="1"/>
          </p:cNvSpPr>
          <p:nvPr/>
        </p:nvSpPr>
        <p:spPr bwMode="auto">
          <a:xfrm>
            <a:off x="5652120" y="3716338"/>
            <a:ext cx="3491879" cy="134778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611188" y="1773238"/>
            <a:ext cx="2700337" cy="10588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73" name="Oval 9"/>
          <p:cNvSpPr>
            <a:spLocks noChangeArrowheads="1"/>
          </p:cNvSpPr>
          <p:nvPr/>
        </p:nvSpPr>
        <p:spPr bwMode="auto">
          <a:xfrm>
            <a:off x="395536" y="260350"/>
            <a:ext cx="4824536" cy="12239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Обучение в сотрудничестве</a:t>
            </a:r>
          </a:p>
        </p:txBody>
      </p:sp>
      <p:sp>
        <p:nvSpPr>
          <p:cNvPr id="62474" name="Oval 10"/>
          <p:cNvSpPr>
            <a:spLocks noChangeArrowheads="1"/>
          </p:cNvSpPr>
          <p:nvPr/>
        </p:nvSpPr>
        <p:spPr bwMode="auto">
          <a:xfrm>
            <a:off x="5292080" y="1916832"/>
            <a:ext cx="3851920" cy="144016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75" name="Oval 11"/>
          <p:cNvSpPr>
            <a:spLocks noChangeArrowheads="1"/>
          </p:cNvSpPr>
          <p:nvPr/>
        </p:nvSpPr>
        <p:spPr bwMode="auto">
          <a:xfrm>
            <a:off x="107950" y="4149725"/>
            <a:ext cx="2663825" cy="10795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Проблемное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обучение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2476" name="Oval 12"/>
          <p:cNvSpPr>
            <a:spLocks noChangeArrowheads="1"/>
          </p:cNvSpPr>
          <p:nvPr/>
        </p:nvSpPr>
        <p:spPr bwMode="auto">
          <a:xfrm>
            <a:off x="4500563" y="5229225"/>
            <a:ext cx="3383805" cy="12747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коммуникативного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2477" name="Oval 13"/>
          <p:cNvSpPr>
            <a:spLocks noChangeArrowheads="1"/>
          </p:cNvSpPr>
          <p:nvPr/>
        </p:nvSpPr>
        <p:spPr bwMode="auto">
          <a:xfrm>
            <a:off x="971600" y="5373216"/>
            <a:ext cx="2879675" cy="105774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 sz="2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 flipV="1">
            <a:off x="4284663" y="1412875"/>
            <a:ext cx="1295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64" name="Line 15"/>
          <p:cNvSpPr>
            <a:spLocks noChangeShapeType="1"/>
          </p:cNvSpPr>
          <p:nvPr/>
        </p:nvSpPr>
        <p:spPr bwMode="auto">
          <a:xfrm flipH="1" flipV="1">
            <a:off x="3635895" y="1484783"/>
            <a:ext cx="648767" cy="12234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65" name="Line 16"/>
          <p:cNvSpPr>
            <a:spLocks noChangeShapeType="1"/>
          </p:cNvSpPr>
          <p:nvPr/>
        </p:nvSpPr>
        <p:spPr bwMode="auto">
          <a:xfrm flipH="1">
            <a:off x="3132138" y="4149725"/>
            <a:ext cx="10080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66" name="Line 17"/>
          <p:cNvSpPr>
            <a:spLocks noChangeShapeType="1"/>
          </p:cNvSpPr>
          <p:nvPr/>
        </p:nvSpPr>
        <p:spPr bwMode="auto">
          <a:xfrm>
            <a:off x="4140200" y="4149725"/>
            <a:ext cx="1439863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67" name="Line 18"/>
          <p:cNvSpPr>
            <a:spLocks noChangeShapeType="1"/>
          </p:cNvSpPr>
          <p:nvPr/>
        </p:nvSpPr>
        <p:spPr bwMode="auto">
          <a:xfrm flipH="1">
            <a:off x="2700338" y="4149725"/>
            <a:ext cx="14398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68" name="Line 19"/>
          <p:cNvSpPr>
            <a:spLocks noChangeShapeType="1"/>
          </p:cNvSpPr>
          <p:nvPr/>
        </p:nvSpPr>
        <p:spPr bwMode="auto">
          <a:xfrm>
            <a:off x="4140201" y="4149725"/>
            <a:ext cx="1511920" cy="2153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69" name="Line 20"/>
          <p:cNvSpPr>
            <a:spLocks noChangeShapeType="1"/>
          </p:cNvSpPr>
          <p:nvPr/>
        </p:nvSpPr>
        <p:spPr bwMode="auto">
          <a:xfrm flipV="1">
            <a:off x="4284663" y="2492895"/>
            <a:ext cx="1079425" cy="2153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570" name="Line 21"/>
          <p:cNvSpPr>
            <a:spLocks noChangeShapeType="1"/>
          </p:cNvSpPr>
          <p:nvPr/>
        </p:nvSpPr>
        <p:spPr bwMode="auto">
          <a:xfrm flipH="1" flipV="1">
            <a:off x="3276600" y="2349500"/>
            <a:ext cx="1008063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571382"/>
            <a:ext cx="66247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Проблемные технологии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0138" y="3244334"/>
            <a:ext cx="274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323528" y="1340768"/>
          <a:ext cx="856895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971600" y="692696"/>
            <a:ext cx="223224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метод обучения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051720" y="177281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79512" y="2852936"/>
            <a:ext cx="38164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9552" y="4725144"/>
            <a:ext cx="30963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Проблемная ситуация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979712" y="393305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Схема 14"/>
          <p:cNvGraphicFramePr/>
          <p:nvPr/>
        </p:nvGraphicFramePr>
        <p:xfrm>
          <a:off x="4211960" y="836712"/>
          <a:ext cx="403244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99592" y="588360"/>
            <a:ext cx="7128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Разноуровневое обучение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1412776"/>
            <a:ext cx="3744416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разный уровень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усвоения учебного материала</a:t>
            </a:r>
            <a:endParaRPr lang="fr-FR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7544" y="3861048"/>
            <a:ext cx="410445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внутренняя дифференциация учебных групп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79912" y="2348880"/>
            <a:ext cx="5040560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различные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цели, содержание, методы, формы, результаты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813</Words>
  <Application>Microsoft Office PowerPoint</Application>
  <PresentationFormat>Экран (4:3)</PresentationFormat>
  <Paragraphs>194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любина</cp:lastModifiedBy>
  <cp:revision>96</cp:revision>
  <dcterms:created xsi:type="dcterms:W3CDTF">2013-04-06T17:19:03Z</dcterms:created>
  <dcterms:modified xsi:type="dcterms:W3CDTF">2013-04-07T14:58:10Z</dcterms:modified>
</cp:coreProperties>
</file>