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55" r:id="rId2"/>
  </p:sldMasterIdLst>
  <p:sldIdLst>
    <p:sldId id="256" r:id="rId3"/>
    <p:sldId id="260" r:id="rId4"/>
    <p:sldId id="265" r:id="rId5"/>
    <p:sldId id="286" r:id="rId6"/>
    <p:sldId id="267" r:id="rId7"/>
    <p:sldId id="287" r:id="rId8"/>
    <p:sldId id="266" r:id="rId9"/>
    <p:sldId id="28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818"/>
    <a:srgbClr val="000066"/>
    <a:srgbClr val="FF0000"/>
    <a:srgbClr val="510F4E"/>
    <a:srgbClr val="0066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>
        <p:scale>
          <a:sx n="75" d="100"/>
          <a:sy n="75" d="100"/>
        </p:scale>
        <p:origin x="-1422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21D22-FB71-4081-865B-6AE617F215A0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824ED-070A-4A0D-9DB7-50659E2CE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FA5E7-589B-4CED-8555-A2C9B77CA6CC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8CE34-5E52-4AAF-9BC4-565C2A949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AD0E3-AAD0-434F-8C90-F2514D9FE9A7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19B9-74A5-4814-8BA2-1D6063DD5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B46F8-CCFB-42C9-9CA5-E898199D10D9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8545A-B0DD-49E1-963F-53B4AB02F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</p:grpSp>
      <p:sp>
        <p:nvSpPr>
          <p:cNvPr id="6657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657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B25DA-3509-4493-AB07-4B9CD041739E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2E62-01BF-474E-95EC-8DD314A2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59819-D677-465F-98C7-AD84DB456214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DBDBE-4A32-48A5-A120-042CC6290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5756E-6D2A-4562-A576-5BA73744181D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02376-0069-46C0-B134-292B2F256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4BD86-529F-46DD-A882-75D322F43746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ED69F-F09B-4C72-A32C-AD6B47482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4DB6A-CB22-40CD-9B38-46B70C12F63D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A06C4-EF21-47F2-83B9-54CC1EE1B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49165-A9F8-4347-912C-405974370996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D27B1-C9C4-4293-8C68-6E8EEA5ED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A1D4A-8148-42FC-B7D6-AB7268106EC9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D005D-1468-4A81-BBD9-026F19821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62F91-1F14-4B7F-9E02-CC32BA54FECC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A69D8-2CD2-471B-9E1F-8BCB3D85A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07044-A1ED-40BB-9496-0AA4FFA173CE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2632A-8260-4B72-BEA2-BBE4612AE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894D0-88C9-4B7C-8057-F32C0967DE75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63D18-E85C-4D97-9B2F-BFD09C659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98E72-5C61-40A5-A244-A8C36AC06D04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930CD-856B-4CD1-91DC-73997905A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6404C-F918-4BBC-BC3F-7A70B1BD98F2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A2BFC-45EA-4B11-95FF-ABDFC0AF6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A401B-9D4A-453C-B213-20D89F41A915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50E97-AF7E-4031-A92D-CBFD40156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B40D0-E9A5-46E8-8600-CBA55DA7BFAF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CD359-AD96-4C11-A4B5-F35D3AE95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3A9BE-DD09-487E-A953-1E3E4F20AFFF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E69BB-E400-4D7F-A724-33CB8ABA1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D7BCA-0FA3-4272-96D2-EF3B401A8762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BFB91-5F38-45A5-8258-ABFE11CE2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26023-F923-467B-A41E-8BCA5E18C137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B4E6F-6F8D-41FF-81D1-E6CC67CFA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E585C-2458-44D8-A7B1-D7E0E57CA07B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30C8B-F89D-4F0B-88F8-1EC9B57A3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DB523-44F4-42EF-BBA9-B40A28FA1D56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E699B-1EA4-41AB-A3BF-C7BEDD5D2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0A4A8A-FDA5-4291-BA33-2C36AB79C4BE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F28C1A-9DFF-4753-8236-3DC47B2DB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  <p:sldLayoutId id="2147483657" r:id="rId12"/>
  </p:sldLayoutIdLst>
  <p:transition spd="slow">
    <p:wheel spokes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553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4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5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5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5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6555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</p:grpSp>
      <p:sp>
        <p:nvSpPr>
          <p:cNvPr id="6555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555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D28EC53-4574-4C68-962C-A7FD14DEB284}" type="datetimeFigureOut">
              <a:rPr lang="ru-RU"/>
              <a:pPr>
                <a:defRPr/>
              </a:pPr>
              <a:t>17.10.2013</a:t>
            </a:fld>
            <a:endParaRPr lang="ru-RU"/>
          </a:p>
        </p:txBody>
      </p:sp>
      <p:sp>
        <p:nvSpPr>
          <p:cNvPr id="6555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5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8E40086-E132-4394-AFD7-266A7DE7B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555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143932" cy="1000132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egoe UI Semibold" pitchFamily="34" charset="0"/>
                <a:cs typeface="MV Boli" pitchFamily="2" charset="0"/>
              </a:rPr>
              <a:t>До чего же хороши вежливые  малыши!</a:t>
            </a:r>
            <a:endParaRPr lang="ru-RU" sz="60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egoe UI Semibold" pitchFamily="34" charset="0"/>
              <a:cs typeface="MV Boli" pitchFamily="2" charset="0"/>
            </a:endParaRPr>
          </a:p>
        </p:txBody>
      </p:sp>
    </p:spTree>
  </p:cSld>
  <p:clrMapOvr>
    <a:masterClrMapping/>
  </p:clrMapOvr>
  <p:transition spd="slow" advTm="500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картинки\детские картинки-блестяшки анимашки\7321f3a4ae3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0563"/>
            <a:ext cx="16208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9" descr="C:\Documents and Settings\Яна Савина\Мои документы\Развитие\Материал для презентаций\Урок вежливости\оброе утр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620713"/>
            <a:ext cx="3676650" cy="5472112"/>
          </a:xfrm>
          <a:prstGeom prst="rect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17425" name="Rectangle 17"/>
          <p:cNvSpPr>
            <a:spLocks noGrp="1"/>
          </p:cNvSpPr>
          <p:nvPr>
            <p:ph type="body" idx="1"/>
          </p:nvPr>
        </p:nvSpPr>
        <p:spPr>
          <a:xfrm>
            <a:off x="457200" y="692150"/>
            <a:ext cx="4691063" cy="57610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Лишь проснуться на рассвете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Очень вежливые дети,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Только скажут: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«С ДОБРЫМ УТРОМ!»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Станет добрым и уютным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Дождь – как будто сто зайчат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окна лапками стучат!</a:t>
            </a:r>
          </a:p>
        </p:txBody>
      </p:sp>
    </p:spTree>
  </p:cSld>
  <p:clrMapOvr>
    <a:masterClrMapping/>
  </p:clrMapOvr>
  <p:transition spd="slow" advTm="13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7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7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7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7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17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одзаголовок 8"/>
          <p:cNvSpPr>
            <a:spLocks noGrp="1"/>
          </p:cNvSpPr>
          <p:nvPr>
            <p:ph type="subTitle" idx="4294967295"/>
          </p:nvPr>
        </p:nvSpPr>
        <p:spPr>
          <a:xfrm>
            <a:off x="684213" y="260350"/>
            <a:ext cx="3414712" cy="16430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Вот позавтракали эти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Очень вежливые дети, 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Но не станут убегать – 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Это очень не красиво, 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Надо всем сказать:</a:t>
            </a:r>
          </a:p>
          <a:p>
            <a:pPr marL="0" indent="0" algn="ctr" eaLnBrk="1" hangingPunct="1">
              <a:buFontTx/>
              <a:buChar char="-"/>
              <a:defRPr/>
            </a:pPr>
            <a:r>
              <a:rPr lang="ru-RU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СПАСИБО!-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А потом – бегом играть!</a:t>
            </a:r>
          </a:p>
        </p:txBody>
      </p:sp>
      <p:pic>
        <p:nvPicPr>
          <p:cNvPr id="28675" name="Picture 2" descr="D:\картинки\детские картинки-блестяшки анимашки\7321f3a4ae3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37063"/>
            <a:ext cx="15224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спасиб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3225" y="333375"/>
            <a:ext cx="4930775" cy="612775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Tm="9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одзаголовок 5"/>
          <p:cNvSpPr txBox="1">
            <a:spLocks/>
          </p:cNvSpPr>
          <p:nvPr/>
        </p:nvSpPr>
        <p:spPr bwMode="auto">
          <a:xfrm>
            <a:off x="214313" y="285750"/>
            <a:ext cx="364331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 sz="320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29698" name="Picture 5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" descr="D:\картинки\детские картинки-блестяшки анимашки\7321f3a4ae3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149725"/>
            <a:ext cx="16208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1" name="Picture 9" descr="здравству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549275"/>
            <a:ext cx="4633913" cy="5616575"/>
          </a:xfrm>
          <a:prstGeom prst="rect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54283" name="Rectangle 11"/>
          <p:cNvSpPr>
            <a:spLocks noGrp="1"/>
          </p:cNvSpPr>
          <p:nvPr>
            <p:ph type="body" idx="1"/>
          </p:nvPr>
        </p:nvSpPr>
        <p:spPr>
          <a:xfrm>
            <a:off x="457200" y="549275"/>
            <a:ext cx="3827463" cy="5543550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Блещет солнце, день прекрасный,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салют цветёт сирень.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Дети другу скажут:</a:t>
            </a:r>
          </a:p>
          <a:p>
            <a:pPr algn="ctr" eaLnBrk="1" hangingPunct="1">
              <a:buFontTx/>
              <a:buChar char="-"/>
              <a:defRPr/>
            </a:pPr>
            <a:r>
              <a:rPr lang="ru-RU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ЗДРАВСТВУЙ!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Друг ответит:</a:t>
            </a:r>
          </a:p>
          <a:p>
            <a:pPr algn="ctr" eaLnBrk="1" hangingPunct="1">
              <a:buFontTx/>
              <a:buChar char="-"/>
              <a:defRPr/>
            </a:pPr>
            <a:r>
              <a:rPr lang="ru-RU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ДОБРЫЙ ДЕНЬ!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 чего же хороши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Вежливые малыши!</a:t>
            </a: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одзаголовок 5"/>
          <p:cNvSpPr txBox="1">
            <a:spLocks/>
          </p:cNvSpPr>
          <p:nvPr/>
        </p:nvSpPr>
        <p:spPr bwMode="auto">
          <a:xfrm>
            <a:off x="214313" y="285750"/>
            <a:ext cx="364331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 sz="320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30723" name="Picture 2" descr="D:\картинки\детские картинки-блестяшки анимашки\7321f3a4ae3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0563"/>
            <a:ext cx="16208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C:\Documents and Settings\Яна Савина\Мои документы\Развитие\Материал для презентаций\Урок вежливости\извин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9750" y="549275"/>
            <a:ext cx="4614863" cy="5327650"/>
          </a:xfrm>
          <a:prstGeom prst="rect">
            <a:avLst/>
          </a:prstGeom>
          <a:noFill/>
          <a:ln w="12700">
            <a:solidFill>
              <a:srgbClr val="000080"/>
            </a:solidFill>
            <a:miter lim="800000"/>
            <a:headEnd/>
            <a:tailEnd/>
          </a:ln>
        </p:spPr>
      </p:pic>
      <p:sp>
        <p:nvSpPr>
          <p:cNvPr id="26634" name="Rectangle 10"/>
          <p:cNvSpPr>
            <a:spLocks noGrp="1"/>
          </p:cNvSpPr>
          <p:nvPr>
            <p:ph type="body" sz="half" idx="1"/>
          </p:nvPr>
        </p:nvSpPr>
        <p:spPr>
          <a:xfrm>
            <a:off x="250825" y="549275"/>
            <a:ext cx="4038600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вдруг разбили блюдце, Наши дети не смеются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не прячутся они,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Скажут сразу: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 ИЗВИНИ! »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ИЗВИНИ! – вздыхая, скажут.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Их простят и не накажут.</a:t>
            </a: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4" name="Picture 6" descr="пож"/>
          <p:cNvPicPr>
            <a:picLocks noChangeAspect="1" noChangeArrowheads="1"/>
          </p:cNvPicPr>
          <p:nvPr/>
        </p:nvPicPr>
        <p:blipFill>
          <a:blip r:embed="rId3" cstate="print"/>
          <a:srcRect t="4308" r="5377" b="2127"/>
          <a:stretch>
            <a:fillRect/>
          </a:stretch>
        </p:blipFill>
        <p:spPr bwMode="auto">
          <a:xfrm>
            <a:off x="3348038" y="765175"/>
            <a:ext cx="5616575" cy="5040313"/>
          </a:xfrm>
          <a:prstGeom prst="rect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68616" name="Rectangle 8"/>
          <p:cNvSpPr>
            <a:spLocks noGrp="1"/>
          </p:cNvSpPr>
          <p:nvPr>
            <p:ph type="body" idx="1"/>
          </p:nvPr>
        </p:nvSpPr>
        <p:spPr>
          <a:xfrm>
            <a:off x="179388" y="260350"/>
            <a:ext cx="3024187" cy="56165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Вежливые малыши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Говорят:</a:t>
            </a:r>
          </a:p>
          <a:p>
            <a:pPr eaLnBrk="1" hangingPunct="1">
              <a:buFontTx/>
              <a:buNone/>
              <a:defRPr/>
            </a:pPr>
            <a:r>
              <a:rPr lang="ru-RU" sz="2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-ПОЖАЛУЙСТА!</a:t>
            </a:r>
          </a:p>
          <a:p>
            <a:pPr eaLnBrk="1" hangingPunct="1">
              <a:buFontTx/>
              <a:buNone/>
              <a:defRPr/>
            </a:pPr>
            <a:r>
              <a:rPr lang="ru-RU" sz="2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Дайте нам, карандаши</a:t>
            </a:r>
          </a:p>
          <a:p>
            <a:pPr eaLnBrk="1" hangingPunct="1">
              <a:buFontTx/>
              <a:buNone/>
              <a:defRPr/>
            </a:pPr>
            <a:r>
              <a:rPr lang="ru-RU" sz="2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Всех цветов,</a:t>
            </a:r>
          </a:p>
          <a:p>
            <a:pPr eaLnBrk="1" hangingPunct="1">
              <a:buFontTx/>
              <a:buNone/>
              <a:defRPr/>
            </a:pPr>
            <a:r>
              <a:rPr lang="ru-RU" sz="2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ПОЖАЛУЙСТА!</a:t>
            </a:r>
          </a:p>
          <a:p>
            <a:pPr eaLnBrk="1" hangingPunct="1">
              <a:buFontTx/>
              <a:buChar char="-"/>
              <a:defRPr/>
            </a:pPr>
            <a:r>
              <a:rPr lang="ru-RU" sz="2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Ладно, скажут им в ответ, -</a:t>
            </a:r>
          </a:p>
          <a:p>
            <a:pPr eaLnBrk="1" hangingPunct="1">
              <a:buFontTx/>
              <a:buNone/>
              <a:defRPr/>
            </a:pPr>
            <a:r>
              <a:rPr lang="ru-RU" sz="26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Нарисуйте наш портрет,</a:t>
            </a:r>
          </a:p>
          <a:p>
            <a:pPr eaLnBrk="1" hangingPunct="1">
              <a:buFontTx/>
              <a:buNone/>
              <a:defRPr/>
            </a:pPr>
            <a:r>
              <a:rPr lang="ru-RU" sz="2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ПОЖАЛУЙСТА!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http://s40.radikal.ru/i087/0811/e1/c7366721aa9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5425" y="476250"/>
            <a:ext cx="764857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5" descr="D:\картинки\детские картинки-блестяшки анимашки\7ff4c7729f6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3068638"/>
            <a:ext cx="3357563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1042988" y="692150"/>
            <a:ext cx="4681537" cy="571500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ru-RU" sz="40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Погуляли и пора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ru-RU" sz="40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Расходиться со двора…</a:t>
            </a:r>
          </a:p>
        </p:txBody>
      </p:sp>
      <p:pic>
        <p:nvPicPr>
          <p:cNvPr id="32773" name="Picture 2" descr="D:\картинки\детские картинки-блестяшки анимашки\7321f3a4ae3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1163"/>
            <a:ext cx="16208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3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5"/>
          <p:cNvSpPr txBox="1">
            <a:spLocks/>
          </p:cNvSpPr>
          <p:nvPr/>
        </p:nvSpPr>
        <p:spPr>
          <a:xfrm>
            <a:off x="214313" y="285750"/>
            <a:ext cx="4213225" cy="1643063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800" b="1" i="1">
                <a:solidFill>
                  <a:srgbClr val="000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Скажем всем:</a:t>
            </a:r>
          </a:p>
          <a:p>
            <a:pPr algn="ctr">
              <a:spcBef>
                <a:spcPct val="20000"/>
              </a:spcBef>
              <a:buFontTx/>
              <a:buChar char="-"/>
              <a:defRPr/>
            </a:pPr>
            <a:r>
              <a:rPr lang="ru-RU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СПОКОЙНОЙ НОЧИ!</a:t>
            </a:r>
          </a:p>
          <a:p>
            <a:pPr algn="ctr">
              <a:spcBef>
                <a:spcPct val="20000"/>
              </a:spcBef>
              <a:defRPr/>
            </a:pPr>
            <a:endParaRPr lang="ru-RU" sz="3600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 ДО СВИДАНЬЯ! ДО УТРА!</a:t>
            </a:r>
            <a:br>
              <a:rPr lang="ru-RU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800" b="1" i="1">
                <a:solidFill>
                  <a:srgbClr val="000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До чего же хороши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800" b="1" i="1">
                <a:solidFill>
                  <a:srgbClr val="00081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Вежливые малыши!</a:t>
            </a: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ru-RU" sz="320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33794" name="Picture 2" descr="http://s42.radikal.ru/i095/1003/5f/573c6893017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0"/>
            <a:ext cx="4500563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3" descr="D:\картинки\детские картинки-блестяшки анимашки\fee7203ea94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2349500"/>
            <a:ext cx="4552950" cy="411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2" descr="D:\картинки\детские картинки-блестяшки анимашки\7321f3a4ae3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202238"/>
            <a:ext cx="12573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2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3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7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</TotalTime>
  <Words>181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Склон</vt:lpstr>
      <vt:lpstr>До чего же хороши вежливые  малыши!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  вежливости для самых умных малышей</dc:title>
  <dc:creator>Ольга</dc:creator>
  <cp:lastModifiedBy>Миха и Вика</cp:lastModifiedBy>
  <cp:revision>57</cp:revision>
  <dcterms:created xsi:type="dcterms:W3CDTF">2010-08-08T09:14:14Z</dcterms:created>
  <dcterms:modified xsi:type="dcterms:W3CDTF">2013-10-17T17:03:18Z</dcterms:modified>
</cp:coreProperties>
</file>