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9" r:id="rId2"/>
    <p:sldId id="280" r:id="rId3"/>
    <p:sldId id="282" r:id="rId4"/>
    <p:sldId id="258" r:id="rId5"/>
    <p:sldId id="279" r:id="rId6"/>
    <p:sldId id="257" r:id="rId7"/>
    <p:sldId id="281" r:id="rId8"/>
    <p:sldId id="259" r:id="rId9"/>
    <p:sldId id="260" r:id="rId10"/>
    <p:sldId id="261" r:id="rId11"/>
    <p:sldId id="263" r:id="rId12"/>
    <p:sldId id="262" r:id="rId13"/>
    <p:sldId id="264" r:id="rId14"/>
    <p:sldId id="265" r:id="rId15"/>
    <p:sldId id="268" r:id="rId16"/>
    <p:sldId id="276" r:id="rId17"/>
    <p:sldId id="270" r:id="rId18"/>
    <p:sldId id="275" r:id="rId19"/>
    <p:sldId id="277" r:id="rId20"/>
    <p:sldId id="273" r:id="rId21"/>
    <p:sldId id="278" r:id="rId22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FF7D"/>
    <a:srgbClr val="FFFF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0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FD3AFF5F-E30C-4323-8F8A-35DB4E75575F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866AE592-9E73-4189-8DD4-1E8A625D4A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AE592-9E73-4189-8DD4-1E8A625D4AD1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AE592-9E73-4189-8DD4-1E8A625D4AD1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AE592-9E73-4189-8DD4-1E8A625D4AD1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www.novate.ru/files/masha/wisdom_tree2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ernacadencia.com/" TargetMode="External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thinkgreen.ru/" TargetMode="External"/><Relationship Id="rId7" Type="http://schemas.openxmlformats.org/officeDocument/2006/relationships/hyperlink" Target="http://reznoedrevo.ru/" TargetMode="External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lekim.ru/udivitelnoe" TargetMode="External"/><Relationship Id="rId5" Type="http://schemas.openxmlformats.org/officeDocument/2006/relationships/hyperlink" Target="http://www.novate.ru/" TargetMode="External"/><Relationship Id="rId4" Type="http://schemas.openxmlformats.org/officeDocument/2006/relationships/hyperlink" Target="http://skuky.net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9" descr="http://www.spbdnevnik.ru/icon/news2/705x/19631_13544507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2987" y="0"/>
            <a:ext cx="9156987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87624" y="980728"/>
            <a:ext cx="6120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мире</a:t>
            </a:r>
            <a:r>
              <a:rPr lang="ru-RU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книг»</a:t>
            </a:r>
          </a:p>
          <a:p>
            <a:pPr algn="ctr"/>
            <a:r>
              <a:rPr lang="ru-RU" sz="1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Пособие для родителей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88640"/>
            <a:ext cx="6624736" cy="101566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11FF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Государственное бюджетное общеобразовательное учреждение</a:t>
            </a:r>
            <a:r>
              <a:rPr lang="ru-RU" sz="1400" dirty="0" smtClean="0">
                <a:solidFill>
                  <a:srgbClr val="11FF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1400" dirty="0" smtClean="0">
                <a:solidFill>
                  <a:srgbClr val="11FF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1400" b="1" dirty="0" smtClean="0">
                <a:solidFill>
                  <a:srgbClr val="11FF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средняя общеобразовательная школа №297</a:t>
            </a:r>
            <a:r>
              <a:rPr lang="ru-RU" sz="1400" dirty="0" smtClean="0">
                <a:solidFill>
                  <a:srgbClr val="11FF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1400" dirty="0" smtClean="0">
                <a:solidFill>
                  <a:srgbClr val="11FF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1400" b="1" dirty="0" smtClean="0">
                <a:solidFill>
                  <a:srgbClr val="11FF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Пушкинского района Санкт-Петербурга</a:t>
            </a:r>
            <a:r>
              <a:rPr lang="ru-RU" sz="1400" dirty="0" smtClean="0">
                <a:solidFill>
                  <a:srgbClr val="11FF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1400" dirty="0" smtClean="0">
                <a:solidFill>
                  <a:srgbClr val="11FF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1400" b="1" dirty="0" smtClean="0">
                <a:solidFill>
                  <a:srgbClr val="11FF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(дошкольное отделение</a:t>
            </a:r>
            <a:r>
              <a:rPr lang="ru-RU" b="1" dirty="0" smtClean="0">
                <a:solidFill>
                  <a:srgbClr val="11FF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dirty="0">
              <a:solidFill>
                <a:srgbClr val="11FF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3068960"/>
            <a:ext cx="3222104" cy="584775"/>
          </a:xfrm>
          <a:prstGeom prst="rect">
            <a:avLst/>
          </a:prstGeom>
          <a:solidFill>
            <a:srgbClr val="FFC000"/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Галеницкая Марина Вадимовна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635896" y="6165304"/>
            <a:ext cx="1656184" cy="307777"/>
          </a:xfrm>
          <a:prstGeom prst="rect">
            <a:avLst/>
          </a:prstGeom>
          <a:solidFill>
            <a:srgbClr val="FFC000"/>
          </a:solidFill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Санкт-Петербург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nizhkakrovat-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95936" y="332656"/>
            <a:ext cx="4680520" cy="3406597"/>
          </a:xfrm>
          <a:prstGeom prst="rect">
            <a:avLst/>
          </a:prstGeom>
          <a:noFill/>
        </p:spPr>
      </p:pic>
      <p:pic>
        <p:nvPicPr>
          <p:cNvPr id="2052" name="Picture 4" descr="knizhkakrovat-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3140968"/>
            <a:ext cx="4680520" cy="335699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1772816"/>
            <a:ext cx="31683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Заснуть в книжке, накрывшись страницей… Бред? А вот и нет. Японский дизайнер Yusuke Suzuki создал необычную детскую кровать Book Bed. Она сделана в форме раскрытой книги, где одеялом служат мягкие страницы, а подушкой — круглые закладки. Если спать пока не хочется, можно перевернуть одеяло и поиграть. Дети точно оценят такую кровать.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980728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Книги- кровати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8" descr="http://myxomop.ac93.org/~bella/2011-01/2011-01-04/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1340768"/>
            <a:ext cx="7416824" cy="475252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1720" y="332656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Книги- витражи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Рисунки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книгах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4" descr="http://img0.liveinternet.ru/images/attach/c/1/54/616/54616456_1265050918_mikestilkey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2" y="764704"/>
            <a:ext cx="4345169" cy="2376264"/>
          </a:xfrm>
          <a:prstGeom prst="rect">
            <a:avLst/>
          </a:prstGeom>
          <a:noFill/>
        </p:spPr>
      </p:pic>
      <p:pic>
        <p:nvPicPr>
          <p:cNvPr id="20486" name="Picture 6" descr="http://img1.liveinternet.ru/images/attach/c/1/54/616/54616458_1265050950_mikestilkey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15816" y="3212976"/>
            <a:ext cx="3620974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98072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Фото книги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Пример Фотокниг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31840" y="4149080"/>
            <a:ext cx="2857500" cy="2047876"/>
          </a:xfrm>
          <a:prstGeom prst="rect">
            <a:avLst/>
          </a:prstGeom>
          <a:noFill/>
        </p:spPr>
      </p:pic>
      <p:pic>
        <p:nvPicPr>
          <p:cNvPr id="1028" name="Picture 4" descr="Пример Фотокниги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84168" y="1772816"/>
            <a:ext cx="2857500" cy="2066925"/>
          </a:xfrm>
          <a:prstGeom prst="rect">
            <a:avLst/>
          </a:prstGeom>
          <a:noFill/>
        </p:spPr>
      </p:pic>
      <p:pic>
        <p:nvPicPr>
          <p:cNvPr id="1030" name="Picture 6" descr="Пример Фотокниги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1772816"/>
            <a:ext cx="2857500" cy="2124075"/>
          </a:xfrm>
          <a:prstGeom prst="rect">
            <a:avLst/>
          </a:prstGeom>
          <a:noFill/>
        </p:spPr>
      </p:pic>
      <p:pic>
        <p:nvPicPr>
          <p:cNvPr id="3074" name="Picture 2" descr="http://alfaday.net/uploads/posts/2012-08/1345563816_rzwbxo9vfh6rjyc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19872" y="1412776"/>
            <a:ext cx="2386236" cy="23862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«Дерево мудрости» для книг">
            <a:hlinkClick r:id="rId2" tooltip="«Дерево мудрости» для книг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8104" y="1700808"/>
            <a:ext cx="3190875" cy="47625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90872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ли приобрести мудрость, только лишь читая книги? Пожалуй, ответ на этот вопрос будет отрицательным, но все мы понимаем, что без книг человеку прожить тяжело – именно оттуда можно почерпнуть бесценный опыт и полезные знания. А книги должны стоять на красивой полке и желательно с красивым названием. Книжная полка-Дерево мудрости.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«Дерево мудрости» для книг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63888" y="4221088"/>
            <a:ext cx="1629541" cy="2232248"/>
          </a:xfrm>
          <a:prstGeom prst="rect">
            <a:avLst/>
          </a:prstGeom>
          <a:noFill/>
        </p:spPr>
      </p:pic>
      <p:pic>
        <p:nvPicPr>
          <p:cNvPr id="6" name="Picture 10" descr="http://www.sweetswag.ru/wp-content/uploads/2012/06/tree_bookcase_0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15616" y="4005064"/>
            <a:ext cx="1955521" cy="230425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03648" y="404664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Книжная полка- Дерево мудрости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mikolka.info/images/designs/shelves/bookcase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3573016"/>
            <a:ext cx="3803154" cy="2941624"/>
          </a:xfrm>
          <a:prstGeom prst="rect">
            <a:avLst/>
          </a:prstGeom>
          <a:noFill/>
        </p:spPr>
      </p:pic>
      <p:pic>
        <p:nvPicPr>
          <p:cNvPr id="25604" name="Picture 4" descr="http://www.3dray.ru/News/news_design_3/polka_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3212976"/>
            <a:ext cx="3384376" cy="3272043"/>
          </a:xfrm>
          <a:prstGeom prst="rect">
            <a:avLst/>
          </a:prstGeom>
          <a:noFill/>
        </p:spPr>
      </p:pic>
      <p:pic>
        <p:nvPicPr>
          <p:cNvPr id="25606" name="Picture 6" descr="http://remontyes.ru/uploads/posts/2012-08/1346006328_polochki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64088" y="260648"/>
            <a:ext cx="3001410" cy="2664296"/>
          </a:xfrm>
          <a:prstGeom prst="rect">
            <a:avLst/>
          </a:prstGeom>
          <a:noFill/>
        </p:spPr>
      </p:pic>
      <p:pic>
        <p:nvPicPr>
          <p:cNvPr id="25608" name="Picture 8" descr="полки для книг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15616" y="548680"/>
            <a:ext cx="3410744" cy="25182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alekim.ru/wp-content/uploads/2011/06/13_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548680"/>
            <a:ext cx="3528392" cy="2880320"/>
          </a:xfrm>
          <a:prstGeom prst="rect">
            <a:avLst/>
          </a:prstGeom>
          <a:noFill/>
        </p:spPr>
      </p:pic>
      <p:pic>
        <p:nvPicPr>
          <p:cNvPr id="36868" name="Picture 4" descr="http://alekim.ru/wp-content/uploads/2011/06/0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3429000"/>
            <a:ext cx="3748361" cy="2736304"/>
          </a:xfrm>
          <a:prstGeom prst="rect">
            <a:avLst/>
          </a:prstGeom>
          <a:noFill/>
        </p:spPr>
      </p:pic>
      <p:pic>
        <p:nvPicPr>
          <p:cNvPr id="36870" name="Picture 6" descr="http://alekim.ru/wp-content/uploads/2011/06/06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3501008"/>
            <a:ext cx="3901111" cy="28803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7984" y="836712"/>
            <a:ext cx="44644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Книжная полки: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«Медведь»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ван»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«Журнальный столик»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9992" y="2564904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нижнок дерево (Берлин)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2924944"/>
            <a:ext cx="4616513" cy="345638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268760"/>
            <a:ext cx="39604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одной из улиц Берлина появилось необычное «книжное» дерево, которое на самом деле является киоском для свободного обмена книгами.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http://thinkgreen.ru/wp-content/images/2012/08/bookforest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80112" y="4293096"/>
            <a:ext cx="3071945" cy="2042337"/>
          </a:xfrm>
          <a:prstGeom prst="rect">
            <a:avLst/>
          </a:prstGeom>
          <a:noFill/>
        </p:spPr>
      </p:pic>
      <p:pic>
        <p:nvPicPr>
          <p:cNvPr id="28678" name="Picture 6" descr="http://thinkgreen.ru/wp-content/images/2012/08/bookforest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60032" y="1484784"/>
            <a:ext cx="3790835" cy="252028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75856" y="476672"/>
            <a:ext cx="27903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Книжное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дерево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59832" y="1484784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Книжная</a:t>
            </a:r>
            <a:r>
              <a:rPr lang="ru-RU" sz="2800" b="1" dirty="0" smtClean="0">
                <a:solidFill>
                  <a:srgbClr val="002060"/>
                </a:solidFill>
              </a:rPr>
              <a:t> ёлка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4824" name="Picture 8" descr="http://i1.i.ua/prikol/thumb/7/1/7240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404664"/>
            <a:ext cx="2448272" cy="3672408"/>
          </a:xfrm>
          <a:prstGeom prst="rect">
            <a:avLst/>
          </a:prstGeom>
          <a:noFill/>
        </p:spPr>
      </p:pic>
      <p:pic>
        <p:nvPicPr>
          <p:cNvPr id="34820" name="Picture 4" descr="http://3.bp.blogspot.com/_82aUNKKGtJY/TQ0v5C_JUsI/AAAAAAAAAIs/0BYb0oY3Dc8/s1600/ChristmasBookTre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4788024" y="3501008"/>
            <a:ext cx="2304256" cy="2691680"/>
          </a:xfrm>
          <a:prstGeom prst="rect">
            <a:avLst/>
          </a:prstGeom>
          <a:noFill/>
        </p:spPr>
      </p:pic>
      <p:pic>
        <p:nvPicPr>
          <p:cNvPr id="34826" name="Picture 10" descr="http://ic.pics.livejournal.com/pritchiru/32128424/16337/16337_original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16216" y="404664"/>
            <a:ext cx="2353444" cy="3530166"/>
          </a:xfrm>
          <a:prstGeom prst="rect">
            <a:avLst/>
          </a:prstGeom>
          <a:noFill/>
        </p:spPr>
      </p:pic>
      <p:pic>
        <p:nvPicPr>
          <p:cNvPr id="34828" name="Picture 12" descr="Как сделать новогоднюю елку своими руками из подручных средств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2555776" y="3573016"/>
            <a:ext cx="2016225" cy="2708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chaskor.ru/posts_images_200912/392_300_13882_book2big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2492896"/>
            <a:ext cx="4482738" cy="3960440"/>
          </a:xfrm>
          <a:prstGeom prst="rect">
            <a:avLst/>
          </a:prstGeom>
          <a:noFill/>
        </p:spPr>
      </p:pic>
      <p:pic>
        <p:nvPicPr>
          <p:cNvPr id="3" name="Picture 4" descr="http://gvm.dkd.lt/webfiles/image/2011-2012/fotografiya-knig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8104" y="3356992"/>
            <a:ext cx="3024336" cy="302433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764704"/>
            <a:ext cx="4392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читающей семье,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будет читать и ребёнок.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900igr.net/datai/literatura/Den-detskoj-knigi/0006-008-Mezhdunarodnyj-den-detskoj-knigi-otmechaetsja-2-aprelja-v-den-rozhdenij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08104" y="764704"/>
            <a:ext cx="3143333" cy="23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kniga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404664"/>
            <a:ext cx="3888432" cy="291632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1052736"/>
            <a:ext cx="40324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Ливии Де Марkи из Венеции создал Дом книги в натуральную величину, где все объекты так или иначе связаны с формой книг.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6868" name="Picture 4" descr="kniga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2348880"/>
            <a:ext cx="2412371" cy="4248472"/>
          </a:xfrm>
          <a:prstGeom prst="rect">
            <a:avLst/>
          </a:prstGeom>
          <a:noFill/>
        </p:spPr>
      </p:pic>
      <p:pic>
        <p:nvPicPr>
          <p:cNvPr id="36870" name="Picture 6" descr="kniga5(1)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07904" y="3284984"/>
            <a:ext cx="4416491" cy="331236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33940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260648"/>
            <a:ext cx="20004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книги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620688"/>
            <a:ext cx="7884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Исчезающие книги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The Book That Can’t Wait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268760"/>
            <a:ext cx="3816424" cy="455508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64088" y="1052736"/>
            <a:ext cx="309634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Книгопечатники выпустили книги при производстве  которых использовали особые чернила, исчезающие под воздействием света и воздуха. Из типографии книги выходят в воздухонепроницаемой упаковке. Если ее нарушить, то строки исчезнут с бумаги через 2 месяца. Так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Eterna Cadencia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решило стимулировать читателя как можно скорее прочесть книгу после покупки.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art-saloon.ru/big/item_38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476672"/>
            <a:ext cx="7704856" cy="589790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03648" y="1700808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http://thinkgreen.ru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2204864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hlinkClick r:id="rId4"/>
              </a:rPr>
              <a:t>http://skuky.net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475656" y="119675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5"/>
              </a:rPr>
              <a:t>http://www.novate.ru</a:t>
            </a:r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331640" y="270892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6"/>
              </a:rPr>
              <a:t>http://alekim.ru/udivitelnoe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321297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7"/>
              </a:rPr>
              <a:t>http://reznoedrevo.ru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ecretworlds.ru/_nw/31/704448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836712"/>
            <a:ext cx="8168070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Самые невероятные книги в мире</a:t>
            </a:r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marrket.ru/uploads/images/00/83/72/2012/10/26/34d88fbe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980728"/>
            <a:ext cx="6446359" cy="463753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95536" y="5805264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Кулинарная книга, которую перед прочтением необходимо запечь, только в таком случае на её страницах появится текст.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esignboom.com/wp-content/uploads/2012/12/tree_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052736"/>
            <a:ext cx="7056784" cy="468439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260648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Рождественская книга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5877272"/>
            <a:ext cx="5868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Юсуке Ооно представляет праздничную 360 градусную рождественскую книгу.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arrket.ru/uploads/images/00/83/72/2012/10/26/ff8016ef6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2780928"/>
            <a:ext cx="3456384" cy="3456384"/>
          </a:xfrm>
          <a:prstGeom prst="rect">
            <a:avLst/>
          </a:prstGeom>
          <a:noFill/>
        </p:spPr>
      </p:pic>
      <p:pic>
        <p:nvPicPr>
          <p:cNvPr id="2054" name="Picture 6" descr="http://marrket.ru/uploads/images/00/83/72/2012/10/26/18cc29dbb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91680" y="188640"/>
            <a:ext cx="5229622" cy="2380649"/>
          </a:xfrm>
          <a:prstGeom prst="rect">
            <a:avLst/>
          </a:prstGeom>
          <a:noFill/>
        </p:spPr>
      </p:pic>
      <p:pic>
        <p:nvPicPr>
          <p:cNvPr id="2056" name="Picture 8" descr="http://marrket.ru/uploads/images/00/83/72/2012/10/26/443038a49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43608" y="2852936"/>
            <a:ext cx="2623421" cy="295232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267496" y="2780928"/>
            <a:ext cx="30364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Деревянные книги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923227" y="5949280"/>
            <a:ext cx="1794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Книга-часы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Энциклопедия-Википедия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5000 страниц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files.adme.ru/files/news/part_43/432005/7512705-R3L8T8D-600-7359005-R3L8T8D-600-smallestbook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908720"/>
            <a:ext cx="3779912" cy="2873896"/>
          </a:xfrm>
          <a:prstGeom prst="rect">
            <a:avLst/>
          </a:prstGeom>
          <a:noFill/>
        </p:spPr>
      </p:pic>
      <p:pic>
        <p:nvPicPr>
          <p:cNvPr id="3" name="Picture 8" descr="http://files.adme.ru/files/news/part_43/432005/5198855-R3L8T8D-600-wik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836712"/>
            <a:ext cx="2906688" cy="2906688"/>
          </a:xfrm>
          <a:prstGeom prst="rect">
            <a:avLst/>
          </a:prstGeom>
          <a:noFill/>
        </p:spPr>
      </p:pic>
      <p:pic>
        <p:nvPicPr>
          <p:cNvPr id="4" name="Picture 2" descr="В Дании выпустят книгу объемом в 23 тысячи страниц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99792" y="3861048"/>
            <a:ext cx="3429000" cy="27432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47667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Самая маленькая книга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24128" y="5301208"/>
            <a:ext cx="3217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Самая большая книга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marrket.ru/uploads/images/00/83/72/2012/10/26/c2232f7fc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2996952"/>
            <a:ext cx="5386060" cy="3384376"/>
          </a:xfrm>
          <a:prstGeom prst="rect">
            <a:avLst/>
          </a:prstGeom>
          <a:noFill/>
        </p:spPr>
      </p:pic>
      <p:pic>
        <p:nvPicPr>
          <p:cNvPr id="16388" name="Picture 4" descr="http://marrket.ru/uploads/images/00/83/72/2012/10/26/4f0848dc9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1772816"/>
            <a:ext cx="4833340" cy="20054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627784" y="476672"/>
            <a:ext cx="3888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Книга-специя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1124744"/>
            <a:ext cx="2520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Специи хранят в книге, оторванный лист книги кладут на сковороду, где он растворяется под воздействием влаги.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467544" y="404664"/>
            <a:ext cx="8325966" cy="6243631"/>
            <a:chOff x="467544" y="404664"/>
            <a:chExt cx="8325966" cy="6243631"/>
          </a:xfrm>
        </p:grpSpPr>
        <p:pic>
          <p:nvPicPr>
            <p:cNvPr id="19460" name="Picture 4" descr="http://marrket.ru/uploads/images/00/83/72/2012/10/26/129532d0bf.jpg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4355976" y="3573016"/>
              <a:ext cx="4104456" cy="3075279"/>
            </a:xfrm>
            <a:prstGeom prst="rect">
              <a:avLst/>
            </a:prstGeom>
            <a:noFill/>
          </p:spPr>
        </p:pic>
        <p:pic>
          <p:nvPicPr>
            <p:cNvPr id="19462" name="Picture 6" descr="http://marrket.ru/uploads/images/00/83/72/2012/10/26/47341dcf43.jp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4355976" y="404664"/>
              <a:ext cx="4437534" cy="3040042"/>
            </a:xfrm>
            <a:prstGeom prst="rect">
              <a:avLst/>
            </a:prstGeom>
            <a:noFill/>
          </p:spPr>
        </p:pic>
        <p:pic>
          <p:nvPicPr>
            <p:cNvPr id="19458" name="Picture 2" descr="http://marrket.ru/uploads/images/00/83/72/2012/10/26/4a6dfb6730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467544" y="404664"/>
              <a:ext cx="3789462" cy="3054194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899164" y="3429000"/>
            <a:ext cx="27769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Книги-скульптуры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19672" y="6237312"/>
            <a:ext cx="2444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Дырявые - книги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1024</TotalTime>
  <Words>273</Words>
  <Application>Microsoft Office PowerPoint</Application>
  <PresentationFormat>Экран (4:3)</PresentationFormat>
  <Paragraphs>50</Paragraphs>
  <Slides>21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Самые невероятные книги в мире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Рисунки на книгах</vt:lpstr>
      <vt:lpstr>Фото книги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59</cp:revision>
  <dcterms:modified xsi:type="dcterms:W3CDTF">2013-10-17T11:43:34Z</dcterms:modified>
</cp:coreProperties>
</file>