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6EECB16-A1E9-4EDB-B179-CC6F375430FC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D6A9D61-8A06-4ED8-8854-8DDF26D60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 txBox="1">
            <a:spLocks noChangeArrowheads="1"/>
          </p:cNvSpPr>
          <p:nvPr/>
        </p:nvSpPr>
        <p:spPr bwMode="auto">
          <a:xfrm>
            <a:off x="468313" y="188913"/>
            <a:ext cx="8229600" cy="706437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основной вопрос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img0.liveinternet.ru/images/attach/b/3/28/552/28552080_the_st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6733" cy="6858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AutoShape 4"/>
          <p:cNvSpPr txBox="1">
            <a:spLocks noChangeArrowheads="1"/>
          </p:cNvSpPr>
          <p:nvPr/>
        </p:nvSpPr>
        <p:spPr bwMode="auto">
          <a:xfrm>
            <a:off x="468313" y="188913"/>
            <a:ext cx="8229600" cy="706437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 w="254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Определяем основной вопрос урока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dreamworlds.ru/uploads/posts/2010-03/1269687890_sol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714356"/>
            <a:ext cx="5072098" cy="50720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/>
          <a:srcRect b="50862"/>
          <a:stretch>
            <a:fillRect/>
          </a:stretch>
        </p:blipFill>
        <p:spPr bwMode="auto">
          <a:xfrm>
            <a:off x="285720" y="4429132"/>
            <a:ext cx="2366963" cy="2193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вальная выноска 3"/>
          <p:cNvSpPr/>
          <p:nvPr/>
        </p:nvSpPr>
        <p:spPr>
          <a:xfrm>
            <a:off x="3213092" y="5286388"/>
            <a:ext cx="2520950" cy="1368425"/>
          </a:xfrm>
          <a:prstGeom prst="wedgeEllipseCallout">
            <a:avLst>
              <a:gd name="adj1" fmla="val -83179"/>
              <a:gd name="adj2" fmla="val -6645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0" y="2214554"/>
            <a:ext cx="2214546" cy="1795466"/>
          </a:xfrm>
          <a:prstGeom prst="wedgeEllipseCallout">
            <a:avLst>
              <a:gd name="adj1" fmla="val -13518"/>
              <a:gd name="adj2" fmla="val 8824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4282" y="2357430"/>
            <a:ext cx="178274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Звезды такие маленькие, что не все можно увидеть. А может быть это планеты? </a:t>
            </a:r>
            <a:endParaRPr lang="ru-RU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428992" y="5286388"/>
            <a:ext cx="20891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Звезды очень большие, намного больше, чем Земля. И вообще, в Космосе очень интересно!</a:t>
            </a:r>
            <a:endParaRPr lang="ru-RU" sz="16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58016" y="714356"/>
            <a:ext cx="185738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Кто прав?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reamworlds.ru/uploads/posts/2010-03/1269687890_soln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1643074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3730" name="Picture 2" descr="http://www.tsogu.ru/media/photos/2011/04_28/my-luchsh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911338"/>
            <a:ext cx="2928918" cy="17085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4572008"/>
            <a:ext cx="4333875" cy="4603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Какой размер имеют звезды?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5357826"/>
            <a:ext cx="5165725" cy="4619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Чем звезды отличаются от планет?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786446" y="6143644"/>
            <a:ext cx="2808288" cy="461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Космос?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857224" y="2643182"/>
            <a:ext cx="750099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Земля в космосе.</a:t>
            </a:r>
            <a:endParaRPr lang="ru-RU" sz="4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285728"/>
            <a:ext cx="5435664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Какие возникают вопросы?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i11.photobucket.com/albums/a168/evelynregly/antonioregly/Estre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93"/>
            <a:ext cx="9144000" cy="6854107"/>
          </a:xfrm>
          <a:prstGeom prst="rect">
            <a:avLst/>
          </a:prstGeom>
          <a:noFill/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714348" y="3357562"/>
            <a:ext cx="7931150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Днём звёзды не видны, так как Солнце светит намного ярче.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AutoShape 4"/>
          <p:cNvSpPr txBox="1">
            <a:spLocks noChangeArrowheads="1"/>
          </p:cNvSpPr>
          <p:nvPr/>
        </p:nvSpPr>
        <p:spPr>
          <a:xfrm>
            <a:off x="468313" y="188913"/>
            <a:ext cx="8229600" cy="706437"/>
          </a:xfrm>
          <a:prstGeom prst="roundRect">
            <a:avLst>
              <a:gd name="adj" fmla="val 16667"/>
            </a:avLst>
          </a:prstGeom>
          <a:solidFill>
            <a:srgbClr val="F8A7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Совместное открытие знаний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8358246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Можно ли увидеть солнце и звёзды одновременно?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786322"/>
            <a:ext cx="7921625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Звёзды – это огненные шары. Они настолько горячие,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светятся ослепительно ярко. Вблизи они похожи на Солнце.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2500306"/>
            <a:ext cx="2214578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http://i11.photobucket.com/albums/a168/evelynregly/antonioregly/Estre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107"/>
          </a:xfrm>
          <a:prstGeom prst="rect">
            <a:avLst/>
          </a:prstGeom>
          <a:noFill/>
        </p:spPr>
      </p:pic>
      <p:sp>
        <p:nvSpPr>
          <p:cNvPr id="3" name="AutoShape 4"/>
          <p:cNvSpPr txBox="1">
            <a:spLocks noChangeArrowheads="1"/>
          </p:cNvSpPr>
          <p:nvPr/>
        </p:nvSpPr>
        <p:spPr>
          <a:xfrm>
            <a:off x="468313" y="188913"/>
            <a:ext cx="8229600" cy="706437"/>
          </a:xfrm>
          <a:prstGeom prst="roundRect">
            <a:avLst>
              <a:gd name="adj" fmla="val 16667"/>
            </a:avLst>
          </a:prstGeom>
          <a:solidFill>
            <a:srgbClr val="F8A73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Совместное открытие знаний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643182"/>
            <a:ext cx="7921625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Звёзды – это огненные шары. Они настолько горячие,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светятся ослепительно ярко. Вблизи они похожи на Солнце.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1357298"/>
            <a:ext cx="3357586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звёзды?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dreamworlds.ru/uploads/posts/2010-03/1269687890_solnc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214818"/>
            <a:ext cx="2428892" cy="24288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000628" y="4286256"/>
            <a:ext cx="39290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Работа по учебнику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с. </a:t>
            </a:r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36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photojournal.jpl.nasa.gov/jpegMod/PIA10231_mod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89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628" y="4286256"/>
            <a:ext cx="392909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Работа по учебнику </a:t>
            </a:r>
          </a:p>
          <a:p>
            <a:pPr algn="ctr"/>
            <a:r>
              <a:rPr lang="ru-RU" sz="44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с. </a:t>
            </a:r>
            <a:r>
              <a:rPr lang="ru-RU" sz="6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38</a:t>
            </a:r>
            <a:endParaRPr lang="ru-RU" sz="6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2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3174" y="1643050"/>
            <a:ext cx="392909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Работа в тетради</a:t>
            </a:r>
          </a:p>
          <a:p>
            <a:pPr algn="ctr"/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с. </a:t>
            </a: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10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25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16" descr="Большие смайлики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1714489"/>
            <a:ext cx="2225158" cy="20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8" descr="Большие смайл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2" y="1418160"/>
            <a:ext cx="2071693" cy="2225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Большие смайли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" y="1785926"/>
            <a:ext cx="1941249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642909" y="4000504"/>
            <a:ext cx="261939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Отлично усвоил </a:t>
            </a:r>
            <a:b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тему урока.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latin typeface="Constantia" pitchFamily="18" charset="0"/>
            </a:endParaRPr>
          </a:p>
        </p:txBody>
      </p:sp>
      <p:sp>
        <p:nvSpPr>
          <p:cNvPr id="7" name="Прямоугольник 16"/>
          <p:cNvSpPr>
            <a:spLocks noChangeArrowheads="1"/>
          </p:cNvSpPr>
          <p:nvPr/>
        </p:nvSpPr>
        <p:spPr bwMode="auto">
          <a:xfrm>
            <a:off x="3643306" y="4071942"/>
            <a:ext cx="238126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Не всё было </a:t>
            </a:r>
            <a:b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понятно.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latin typeface="Constantia" pitchFamily="18" charset="0"/>
            </a:endParaRPr>
          </a:p>
        </p:txBody>
      </p:sp>
      <p:sp>
        <p:nvSpPr>
          <p:cNvPr id="8" name="Прямоугольник 17"/>
          <p:cNvSpPr>
            <a:spLocks noChangeArrowheads="1"/>
          </p:cNvSpPr>
          <p:nvPr/>
        </p:nvSpPr>
        <p:spPr bwMode="auto">
          <a:xfrm>
            <a:off x="6500826" y="4000504"/>
            <a:ext cx="21431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Ничего не </a:t>
            </a:r>
            <a:b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</a:br>
            <a:r>
              <a:rPr lang="ru-RU" sz="3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</a:rPr>
              <a:t>понял.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емной ша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</TotalTime>
  <Words>170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земной шар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Workgroop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ss</cp:lastModifiedBy>
  <cp:revision>7</cp:revision>
  <dcterms:created xsi:type="dcterms:W3CDTF">2013-10-08T15:40:10Z</dcterms:created>
  <dcterms:modified xsi:type="dcterms:W3CDTF">2013-10-16T12:32:55Z</dcterms:modified>
</cp:coreProperties>
</file>