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19.03.2012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708920"/>
            <a:ext cx="7117180" cy="1470025"/>
          </a:xfr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n-US" sz="9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Animals</a:t>
            </a:r>
            <a:endParaRPr lang="ru-RU" sz="9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2843896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03" y="4268250"/>
            <a:ext cx="3711477" cy="2401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84" y="4268250"/>
            <a:ext cx="3489512" cy="24011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16632"/>
            <a:ext cx="2832373" cy="212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4536504"/>
          </a:xfrm>
        </p:spPr>
        <p:txBody>
          <a:bodyPr/>
          <a:lstStyle/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 обучение новой лексике, употребление глаголов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can, have;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предложений (утвердительных, отрицательных и вопросительных), составление мини-диалогов и кратких монологических высказываний</a:t>
            </a:r>
          </a:p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Оборудование: магнитофон, ноутбук, проектор, экран, раздаточный материал</a:t>
            </a:r>
          </a:p>
          <a:p>
            <a:pPr algn="just"/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9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162958" cy="1385124"/>
          </a:xfrm>
        </p:spPr>
        <p:txBody>
          <a:bodyPr/>
          <a:lstStyle/>
          <a:p>
            <a:pPr algn="ctr"/>
            <a:r>
              <a:rPr lang="ru-RU" sz="9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en-US" sz="9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9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41314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  </a:t>
            </a:r>
            <a:r>
              <a:rPr lang="en-US" sz="4000" b="1" dirty="0" smtClean="0">
                <a:solidFill>
                  <a:srgbClr val="002060"/>
                </a:solidFill>
              </a:rPr>
              <a:t>[</a:t>
            </a:r>
            <a:r>
              <a:rPr lang="en-US" sz="4000" b="1" dirty="0" err="1" smtClean="0">
                <a:solidFill>
                  <a:srgbClr val="002060"/>
                </a:solidFill>
              </a:rPr>
              <a:t>ei</a:t>
            </a:r>
            <a:r>
              <a:rPr lang="en-US" sz="4000" b="1" dirty="0" smtClean="0">
                <a:solidFill>
                  <a:srgbClr val="002060"/>
                </a:solidFill>
              </a:rPr>
              <a:t>]                      </a:t>
            </a:r>
            <a:r>
              <a:rPr lang="en-US" sz="4000" b="1" dirty="0">
                <a:solidFill>
                  <a:srgbClr val="002060"/>
                </a:solidFill>
              </a:rPr>
              <a:t>[</a:t>
            </a:r>
            <a:r>
              <a:rPr lang="ru-RU" sz="4000" b="1" dirty="0" smtClean="0">
                <a:solidFill>
                  <a:srgbClr val="002060"/>
                </a:solidFill>
              </a:rPr>
              <a:t>œ</a:t>
            </a:r>
            <a:r>
              <a:rPr lang="en-US" sz="4000" b="1" dirty="0" smtClean="0">
                <a:solidFill>
                  <a:srgbClr val="002060"/>
                </a:solidFill>
              </a:rPr>
              <a:t>]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r>
              <a:rPr lang="en-US" sz="2200" b="1" dirty="0" smtClean="0"/>
              <a:t>   </a:t>
            </a:r>
            <a:r>
              <a:rPr lang="en-US" sz="2200" b="1" dirty="0" smtClean="0">
                <a:solidFill>
                  <a:srgbClr val="002060"/>
                </a:solidFill>
              </a:rPr>
              <a:t>name                                             lamp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   take                                               Pam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   plate                                              Tad</a:t>
            </a:r>
          </a:p>
          <a:p>
            <a:pPr marL="0" indent="0">
              <a:buNone/>
            </a:pPr>
            <a:r>
              <a:rPr lang="en-US" sz="2200" b="1" dirty="0" smtClean="0">
                <a:solidFill>
                  <a:srgbClr val="002060"/>
                </a:solidFill>
              </a:rPr>
              <a:t>   place                                               cat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3006355">
            <a:off x="3743051" y="1396943"/>
            <a:ext cx="399404" cy="1118713"/>
          </a:xfrm>
          <a:prstGeom prst="downArrow">
            <a:avLst>
              <a:gd name="adj1" fmla="val 65094"/>
              <a:gd name="adj2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8486971">
            <a:off x="4873195" y="1376291"/>
            <a:ext cx="484632" cy="1184470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6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450990" cy="924475"/>
          </a:xfrm>
        </p:spPr>
        <p:txBody>
          <a:bodyPr/>
          <a:lstStyle/>
          <a:p>
            <a:pPr algn="ctr"/>
            <a:r>
              <a:rPr lang="en-US" sz="9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n-US" sz="96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ru-RU" sz="9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 rot="3073261">
            <a:off x="3849417" y="1608459"/>
            <a:ext cx="399404" cy="1118713"/>
          </a:xfrm>
          <a:prstGeom prst="downArrow">
            <a:avLst>
              <a:gd name="adj1" fmla="val 65094"/>
              <a:gd name="adj2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8641950">
            <a:off x="5095608" y="1608459"/>
            <a:ext cx="399404" cy="1118713"/>
          </a:xfrm>
          <a:prstGeom prst="downArrow">
            <a:avLst>
              <a:gd name="adj1" fmla="val 65094"/>
              <a:gd name="adj2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9055" y="2302034"/>
            <a:ext cx="8568952" cy="3215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[i]                       [e]</a:t>
            </a:r>
          </a:p>
          <a:p>
            <a:endParaRPr lang="en-US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                                 pen</a:t>
            </a:r>
          </a:p>
          <a:p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he                                   ten</a:t>
            </a:r>
          </a:p>
          <a:p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she                                 bed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20880" cy="604867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 frog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cat 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dog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horse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bird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rabbit</a:t>
            </a: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fish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 chimp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an elephant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624"/>
            <a:ext cx="2391955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656" y="260648"/>
            <a:ext cx="2369840" cy="1777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650" y="1412776"/>
            <a:ext cx="2459765" cy="1844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691" y="1916832"/>
            <a:ext cx="2576553" cy="18551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656" y="2478024"/>
            <a:ext cx="2459765" cy="18448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720" y="3566293"/>
            <a:ext cx="2605703" cy="15267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203" y="3322662"/>
            <a:ext cx="2239797" cy="16798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121" y="4581128"/>
            <a:ext cx="2508056" cy="17649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161053"/>
            <a:ext cx="2226193" cy="169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4F4F4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157</TotalTime>
  <Words>83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Spring</vt:lpstr>
      <vt:lpstr>My Animals</vt:lpstr>
      <vt:lpstr>Презентация PowerPoint</vt:lpstr>
      <vt:lpstr>А а</vt:lpstr>
      <vt:lpstr>E e</vt:lpstr>
      <vt:lpstr>a frog  a cat   a dog  a horse  a bird  a rabbit  a fish  a chimp  an elephant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Animals</dc:title>
  <cp:lastModifiedBy>Admin</cp:lastModifiedBy>
  <cp:revision>11</cp:revision>
  <dcterms:modified xsi:type="dcterms:W3CDTF">2012-03-19T18:34:17Z</dcterms:modified>
</cp:coreProperties>
</file>