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0" r:id="rId5"/>
    <p:sldId id="270" r:id="rId6"/>
    <p:sldId id="266" r:id="rId7"/>
    <p:sldId id="261" r:id="rId8"/>
    <p:sldId id="259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3079B-2761-4F72-A956-4E1AC6DC9DA9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9C1B5-5FA4-4DB7-AE06-51B76D132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5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C1B5-5FA4-4DB7-AE06-51B76D1322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14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C1B5-5FA4-4DB7-AE06-51B76D1322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03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C1B5-5FA4-4DB7-AE06-51B76D1322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54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C1B5-5FA4-4DB7-AE06-51B76D1322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099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C1B5-5FA4-4DB7-AE06-51B76D1322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054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8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50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2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8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65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00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5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0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5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6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>
            <a:alphaModFix amt="1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CCC89-2D60-4792-AA9C-625698D80507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94296-B034-44CE-B160-3442A4FCD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58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tent.comics.aha.ru/comics/comics-179/image-2999.jpg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900igr.net/datai/skazki-i-igry/Kolobok-2.files/0004-007-I-ostavila-ego-ostuzhatsja.png" TargetMode="External"/><Relationship Id="rId4" Type="http://schemas.openxmlformats.org/officeDocument/2006/relationships/hyperlink" Target="http://uroki-shkola.ru/wp-content/uploads/2012/10/fon_pp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3">
            <a:alphaModFix amt="50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05541" y="136380"/>
            <a:ext cx="4932918" cy="20882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Колобок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03020" y="5098036"/>
            <a:ext cx="4473110" cy="1323439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Мухамадиева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Хамдия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Муллануровна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оспитатель НС(К)НШ-ДС  V вида №89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64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FBEAC7">
                <a:alpha val="13000"/>
                <a:lumMod val="86000"/>
                <a:lumOff val="14000"/>
              </a:srgbClr>
            </a:gs>
            <a:gs pos="29000">
              <a:srgbClr val="FEE7F2"/>
            </a:gs>
            <a:gs pos="53000">
              <a:srgbClr val="FAC77D"/>
            </a:gs>
            <a:gs pos="53000">
              <a:schemeClr val="accent6">
                <a:lumMod val="60000"/>
                <a:lumOff val="40000"/>
              </a:schemeClr>
            </a:gs>
            <a:gs pos="100000">
              <a:srgbClr val="FEE7F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362197"/>
            <a:ext cx="33843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Жили – были старик со старухою.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Попросил старик испечь колобок.</a:t>
            </a: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  <a:cs typeface="Calibri" pitchFamily="34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398"/>
            <a:ext cx="48895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74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1628800"/>
            <a:ext cx="4097412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1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FBEAC7">
                <a:alpha val="12000"/>
                <a:lumMod val="86000"/>
                <a:lumOff val="14000"/>
              </a:srgbClr>
            </a:gs>
            <a:gs pos="29000">
              <a:srgbClr val="FEE7F2"/>
            </a:gs>
            <a:gs pos="53000">
              <a:srgbClr val="FAC77D"/>
            </a:gs>
            <a:gs pos="53000">
              <a:schemeClr val="accent6">
                <a:lumMod val="60000"/>
                <a:lumOff val="40000"/>
              </a:schemeClr>
            </a:gs>
            <a:gs pos="100000">
              <a:srgbClr val="FEE7F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300641"/>
            <a:ext cx="36724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Поскребла старуха по коробу, помела по сусекам. Замесила она колобок, изжарила его в масле.</a:t>
            </a:r>
          </a:p>
          <a:p>
            <a:endParaRPr lang="ru-RU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8895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 preferRelativeResize="0">
            <a:picLocks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307" y="1762662"/>
            <a:ext cx="4104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44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3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185" y="2053292"/>
            <a:ext cx="37444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На славу получился колобок: масляный да румяный.</a:t>
            </a:r>
          </a:p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Положила старуха колобок на окошко – остудить. </a:t>
            </a:r>
            <a:endParaRPr lang="ru-RU" sz="2000" dirty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Колобок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полежал – полежал да и покатился – с окна на лавку, с лавки на пол, по полу к двери, прыг через порог – да в сени, из сеней – на крыльцо, с крыльца – на двор, со двора – за ворота, дальше и дальше. </a:t>
            </a:r>
          </a:p>
          <a:p>
            <a:pPr algn="ctr"/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194" name="Picture 2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104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5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8275" y="1838429"/>
            <a:ext cx="37656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Катится колобок, а навстречу ему – заяц: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Колобок, колобок! Я тебя съем!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Не ешь меня, зайчик! Я тебе песенку спою: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Я – колобок, по коробу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скребен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по сусеку метен, на сметане мешен да в масле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пряжен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на окошке стужен. Я от дедушки ушел, я от бабушки ушел!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Пропел колобок песенку и покатился дальше.  </a:t>
            </a:r>
            <a:endParaRPr lang="ru-RU" sz="2000" dirty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8552" y="1616530"/>
            <a:ext cx="4176464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772816"/>
            <a:ext cx="374441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Катится колобок, а навстречу ему – волк:  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Колобок, колобок! Я тебя съем!</a:t>
            </a:r>
          </a:p>
          <a:p>
            <a:pPr marL="342900" indent="-342900" algn="ctr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Не ешь меня, серый волк! Я тебе песенку спою:  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Я – колобок, по коробу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скребен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по сусеку метен, на сметане мешен да в масле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пряжен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на окошке стужен. Я от дедушки ушел, я от бабушки ушел!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Пропел колобок песенку и покатился дальше. </a:t>
            </a:r>
          </a:p>
          <a:p>
            <a:endParaRPr lang="ru-RU" sz="2000" dirty="0">
              <a:ea typeface="Arial Unicode MS" pitchFamily="34" charset="-128"/>
              <a:cs typeface="Arial Unicode MS" pitchFamily="34" charset="-128"/>
            </a:endParaRPr>
          </a:p>
          <a:p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104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3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6358" y="1859915"/>
            <a:ext cx="357158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Катится колобок, а навстречу ему – медведь: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Колобок, колобок! Я тебя съем!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Не ешь меня, серый волк! Я тебе песенку спою:  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Я – колобок, по коробу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скребен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по сусеку метен, на сметане мешен да в масле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пряжен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на окошке стужен. Я от дедушки ушел, я от бабушки ушел!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И покатился колобок  дальше. </a:t>
            </a:r>
          </a:p>
          <a:p>
            <a:endParaRPr lang="ru-RU" sz="2000" dirty="0"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  <p:pic>
        <p:nvPicPr>
          <p:cNvPr id="6146" name="Picture 2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9320"/>
            <a:ext cx="4104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6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032387"/>
            <a:ext cx="34263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Катится колобок, а навстречу ему – лиса. Пропел ей колобок свою песенку.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Славная песенка, колобок! Стара я стала, плохо слышу. Сядь на мой язычок да пропой еще разок!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Колобок прыгнул ей на язык, а лиса его –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ам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! – и скушала.</a:t>
            </a:r>
            <a:endParaRPr lang="ru-RU" sz="2000" dirty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 smtClean="0"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0" name="Picture 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85773"/>
            <a:ext cx="4104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75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750" y="-171400"/>
            <a:ext cx="83529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  <a:cs typeface="Calibri" pitchFamily="34" charset="0"/>
            </a:endParaRPr>
          </a:p>
          <a:p>
            <a:pPr algn="ctr"/>
            <a:endParaRPr lang="ru-RU" sz="4400" dirty="0">
              <a:solidFill>
                <a:schemeClr val="accent6">
                  <a:lumMod val="50000"/>
                </a:schemeClr>
              </a:solidFill>
              <a:latin typeface="Georgia" pitchFamily="18" charset="0"/>
              <a:cs typeface="Calibri" pitchFamily="34" charset="0"/>
            </a:endParaRPr>
          </a:p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Calibri" pitchFamily="34" charset="0"/>
              </a:rPr>
              <a:t>Ресурсы: 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Серия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«Раскраски»  КОЛОБОК  Русская народная сказка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Габазова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Юлия, рисунки. Издательский дом «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Проф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-Пресс», Ростов-на Дону.</a:t>
            </a:r>
            <a:endParaRPr lang="ru-RU" dirty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 слайд – </a:t>
            </a:r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content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comics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aha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ru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comics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comics</a:t>
            </a:r>
            <a:r>
              <a:rPr lang="ru-RU" u="sng" dirty="0">
                <a:hlinkClick r:id="rId3"/>
              </a:rPr>
              <a:t>-179/</a:t>
            </a:r>
            <a:r>
              <a:rPr lang="en-US" u="sng" dirty="0">
                <a:hlinkClick r:id="rId3"/>
              </a:rPr>
              <a:t>image</a:t>
            </a:r>
            <a:r>
              <a:rPr lang="ru-RU" u="sng" dirty="0">
                <a:hlinkClick r:id="rId3"/>
              </a:rPr>
              <a:t>-2999.</a:t>
            </a:r>
            <a:r>
              <a:rPr lang="en-US" u="sng" dirty="0">
                <a:hlinkClick r:id="rId3"/>
              </a:rPr>
              <a:t>jpg</a:t>
            </a:r>
            <a:endParaRPr lang="ru-RU" dirty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Остальные слайды – </a:t>
            </a:r>
            <a:r>
              <a:rPr lang="ru-RU" u="sng" dirty="0">
                <a:hlinkClick r:id="rId4"/>
              </a:rPr>
              <a:t>http://uroki-shkola.ru/wp-content/uploads/2012/10/fon_ppt.jpg</a:t>
            </a:r>
            <a:endParaRPr lang="ru-RU" dirty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2, 3 слайды -</a:t>
            </a:r>
            <a:r>
              <a:rPr lang="ru-RU" u="sng" dirty="0">
                <a:hlinkClick r:id="rId5"/>
              </a:rPr>
              <a:t>http://900igr.net/datai/skazki-i-igry/Kolobok-2.files/0004-007-I-ostavila-ego-ostuzhatsja.png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3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446</Words>
  <Application>Microsoft Office PowerPoint</Application>
  <PresentationFormat>Экран (4:3)</PresentationFormat>
  <Paragraphs>66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64</cp:revision>
  <dcterms:created xsi:type="dcterms:W3CDTF">2013-02-04T16:15:54Z</dcterms:created>
  <dcterms:modified xsi:type="dcterms:W3CDTF">2013-10-03T15:30:19Z</dcterms:modified>
</cp:coreProperties>
</file>