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7" r:id="rId2"/>
    <p:sldId id="258" r:id="rId3"/>
    <p:sldId id="283" r:id="rId4"/>
    <p:sldId id="263" r:id="rId5"/>
    <p:sldId id="264" r:id="rId6"/>
    <p:sldId id="265" r:id="rId7"/>
    <p:sldId id="266" r:id="rId8"/>
    <p:sldId id="268" r:id="rId9"/>
    <p:sldId id="282" r:id="rId10"/>
    <p:sldId id="279" r:id="rId11"/>
    <p:sldId id="278" r:id="rId12"/>
    <p:sldId id="271" r:id="rId13"/>
    <p:sldId id="272" r:id="rId14"/>
    <p:sldId id="281" r:id="rId15"/>
    <p:sldId id="274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F5B49-5C14-4CEB-873C-D5DAC12F084C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CCFDF-DD68-4626-A420-6B23A60434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F5B49-5C14-4CEB-873C-D5DAC12F084C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CCFDF-DD68-4626-A420-6B23A60434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F5B49-5C14-4CEB-873C-D5DAC12F084C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CCFDF-DD68-4626-A420-6B23A60434D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F5B49-5C14-4CEB-873C-D5DAC12F084C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CCFDF-DD68-4626-A420-6B23A60434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F5B49-5C14-4CEB-873C-D5DAC12F084C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CCFDF-DD68-4626-A420-6B23A60434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F5B49-5C14-4CEB-873C-D5DAC12F084C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CCFDF-DD68-4626-A420-6B23A60434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F5B49-5C14-4CEB-873C-D5DAC12F084C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CCFDF-DD68-4626-A420-6B23A60434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F5B49-5C14-4CEB-873C-D5DAC12F084C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CCFDF-DD68-4626-A420-6B23A60434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F5B49-5C14-4CEB-873C-D5DAC12F084C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CCFDF-DD68-4626-A420-6B23A60434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F5B49-5C14-4CEB-873C-D5DAC12F084C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CCFDF-DD68-4626-A420-6B23A60434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F5B49-5C14-4CEB-873C-D5DAC12F084C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CCFDF-DD68-4626-A420-6B23A60434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3CF5B49-5C14-4CEB-873C-D5DAC12F084C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A4CCFDF-DD68-4626-A420-6B23A60434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19256" cy="1722520"/>
          </a:xfrm>
        </p:spPr>
        <p:txBody>
          <a:bodyPr>
            <a:normAutofit/>
          </a:bodyPr>
          <a:lstStyle/>
          <a:p>
            <a:r>
              <a:rPr lang="ru-RU" dirty="0" smtClean="0"/>
              <a:t>Лента жизни </a:t>
            </a:r>
            <a:r>
              <a:rPr lang="ru-RU" dirty="0" err="1" smtClean="0"/>
              <a:t>Остряниной</a:t>
            </a:r>
            <a:r>
              <a:rPr lang="ru-RU" dirty="0" smtClean="0"/>
              <a:t> Екатерины</a:t>
            </a:r>
            <a:endParaRPr lang="ru-RU" dirty="0"/>
          </a:p>
        </p:txBody>
      </p:sp>
      <p:pic>
        <p:nvPicPr>
          <p:cNvPr id="11" name="Picture 3" descr="D:\фото\2012\P805127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132856"/>
            <a:ext cx="5324409" cy="3993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231492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Выпускной в детском саду</a:t>
            </a:r>
            <a:endParaRPr lang="ru-RU" dirty="0"/>
          </a:p>
        </p:txBody>
      </p:sp>
      <p:pic>
        <p:nvPicPr>
          <p:cNvPr id="6" name="Picture 2" descr="F:\фото 2010г\214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00808"/>
            <a:ext cx="3349227" cy="4465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F:\фото 2010г\217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060848"/>
            <a:ext cx="4824536" cy="3618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064564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Первое сентября 1-2 классы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5152" y="1844824"/>
            <a:ext cx="3383232" cy="428165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F:\фото 2011\P901116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700808"/>
            <a:ext cx="3795885" cy="5061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F:\фото 2010г\287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00808"/>
            <a:ext cx="3794476" cy="5061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757318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Новый год в школе</a:t>
            </a:r>
            <a:endParaRPr lang="ru-RU" dirty="0"/>
          </a:p>
        </p:txBody>
      </p:sp>
      <p:pic>
        <p:nvPicPr>
          <p:cNvPr id="5" name="Picture 2" descr="D:\фото\фото 2011\PC28119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772816"/>
            <a:ext cx="5688632" cy="4266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511626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8229600" cy="1252728"/>
          </a:xfrm>
        </p:spPr>
        <p:txBody>
          <a:bodyPr/>
          <a:lstStyle/>
          <a:p>
            <a:r>
              <a:rPr lang="ru-RU" dirty="0" smtClean="0"/>
              <a:t>Мое увлечение- танцы</a:t>
            </a:r>
            <a:endParaRPr lang="ru-RU" dirty="0"/>
          </a:p>
        </p:txBody>
      </p:sp>
      <p:pic>
        <p:nvPicPr>
          <p:cNvPr id="9" name="Picture 3" descr="F:\весенние капели\062 Гузаирова\img_0438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12776"/>
            <a:ext cx="4140461" cy="2760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F:\весенние капели\062 Гузаирова\img_04014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429000"/>
            <a:ext cx="4329742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842355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 на концерте с Мак</a:t>
            </a:r>
            <a:r>
              <a:rPr lang="en-US" dirty="0" smtClean="0"/>
              <a:t>s</a:t>
            </a:r>
            <a:r>
              <a:rPr lang="ru-RU" dirty="0" smtClean="0"/>
              <a:t>им!</a:t>
            </a:r>
            <a:endParaRPr lang="ru-RU" dirty="0"/>
          </a:p>
        </p:txBody>
      </p:sp>
      <p:pic>
        <p:nvPicPr>
          <p:cNvPr id="4" name="Picture 2" descr="F:\фестиваль2\мама\z_64f9b3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700808"/>
            <a:ext cx="6041845" cy="4910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18721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8229600" cy="1252728"/>
          </a:xfrm>
        </p:spPr>
        <p:txBody>
          <a:bodyPr/>
          <a:lstStyle/>
          <a:p>
            <a:r>
              <a:rPr lang="ru-RU" dirty="0" smtClean="0"/>
              <a:t>Школьная жизнь*</a:t>
            </a:r>
            <a:endParaRPr lang="ru-RU" dirty="0"/>
          </a:p>
        </p:txBody>
      </p:sp>
      <p:pic>
        <p:nvPicPr>
          <p:cNvPr id="6" name="Picture 2" descr="F:\2013-07-09\045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1556792"/>
            <a:ext cx="3384376" cy="4512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F:\2013-07-09\087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492896"/>
            <a:ext cx="3822700" cy="286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393270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 сейчас!!!</a:t>
            </a:r>
            <a:endParaRPr lang="ru-RU" dirty="0"/>
          </a:p>
        </p:txBody>
      </p:sp>
      <p:pic>
        <p:nvPicPr>
          <p:cNvPr id="9" name="Picture 3" descr="F:\2013-07-09\106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556792"/>
            <a:ext cx="6552728" cy="529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832765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 родилась 05 августа 2003г</a:t>
            </a:r>
            <a:endParaRPr lang="ru-RU" dirty="0"/>
          </a:p>
        </p:txBody>
      </p:sp>
      <p:pic>
        <p:nvPicPr>
          <p:cNvPr id="5" name="Picture 2" descr="F:\КАТЯ\img00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556792"/>
            <a:ext cx="3096343" cy="4644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21639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Выписка из роддома</a:t>
            </a:r>
            <a:endParaRPr lang="ru-RU" dirty="0"/>
          </a:p>
        </p:txBody>
      </p:sp>
      <p:pic>
        <p:nvPicPr>
          <p:cNvPr id="6" name="Picture 2" descr="F:\КАТЯ\img002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1" y="1628799"/>
            <a:ext cx="4176463" cy="2783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F:\КАТЯ\img001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983" y="3429000"/>
            <a:ext cx="4537785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52701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Мой первый Новый год</a:t>
            </a:r>
            <a:endParaRPr lang="ru-RU" dirty="0"/>
          </a:p>
        </p:txBody>
      </p:sp>
      <p:pic>
        <p:nvPicPr>
          <p:cNvPr id="6" name="Picture 2" descr="F:\КАТЯ\img003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780928"/>
            <a:ext cx="4254870" cy="2835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F:\КАТЯ\img0010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1916832"/>
            <a:ext cx="3096344" cy="4645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29102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 научилась ходить</a:t>
            </a:r>
            <a:endParaRPr lang="ru-RU" dirty="0"/>
          </a:p>
        </p:txBody>
      </p:sp>
      <p:pic>
        <p:nvPicPr>
          <p:cNvPr id="6" name="Picture 2" descr="F:\КАТЯ\img004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844824"/>
            <a:ext cx="3017073" cy="452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F:\КАТЯ\img005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844824"/>
            <a:ext cx="3024336" cy="4537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952738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Летом на даче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</p:txBody>
      </p:sp>
      <p:pic>
        <p:nvPicPr>
          <p:cNvPr id="6" name="Picture 2" descr="F:\КАТЯ\img00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700808"/>
            <a:ext cx="3168352" cy="4753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F:\КАТЯ\img006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7" y="1700807"/>
            <a:ext cx="3168351" cy="4753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796586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 и моя двоюродная сестренка</a:t>
            </a:r>
            <a:endParaRPr lang="ru-RU" dirty="0"/>
          </a:p>
        </p:txBody>
      </p:sp>
      <p:pic>
        <p:nvPicPr>
          <p:cNvPr id="6" name="Picture 2" descr="D:\фото\фото 2008г\катя 182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636912"/>
            <a:ext cx="3822700" cy="286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D:\фото\фото 2010г\219 (2)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36912"/>
            <a:ext cx="3822700" cy="286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198224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Утренники в детском саду</a:t>
            </a:r>
            <a:endParaRPr lang="ru-RU" dirty="0"/>
          </a:p>
        </p:txBody>
      </p:sp>
      <p:pic>
        <p:nvPicPr>
          <p:cNvPr id="8" name="Picture 3" descr="D:\фото\фото 2009г\01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772816"/>
            <a:ext cx="3240360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D:\фото\фото 2009г\079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1" y="1757100"/>
            <a:ext cx="3276798" cy="4369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489290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Новый год в детском саду </a:t>
            </a:r>
            <a:endParaRPr lang="ru-RU" dirty="0"/>
          </a:p>
        </p:txBody>
      </p:sp>
      <p:pic>
        <p:nvPicPr>
          <p:cNvPr id="6" name="Picture 2" descr="D:\фото\фото 2009г\114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6275" y="2969419"/>
            <a:ext cx="3822700" cy="286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D:\фото\фото 2008г\005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5025" y="2969419"/>
            <a:ext cx="3822700" cy="286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984916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122</TotalTime>
  <Words>65</Words>
  <Application>Microsoft Office PowerPoint</Application>
  <PresentationFormat>Экран (4:3)</PresentationFormat>
  <Paragraphs>16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Волна</vt:lpstr>
      <vt:lpstr>Лента жизни Остряниной Екатерины</vt:lpstr>
      <vt:lpstr>Я родилась 05 августа 2003г</vt:lpstr>
      <vt:lpstr>Выписка из роддома</vt:lpstr>
      <vt:lpstr>Мой первый Новый год</vt:lpstr>
      <vt:lpstr>Я научилась ходить</vt:lpstr>
      <vt:lpstr>Летом на даче</vt:lpstr>
      <vt:lpstr>Я и моя двоюродная сестренка</vt:lpstr>
      <vt:lpstr>Утренники в детском саду</vt:lpstr>
      <vt:lpstr>Новый год в детском саду </vt:lpstr>
      <vt:lpstr>Выпускной в детском саду</vt:lpstr>
      <vt:lpstr>Первое сентября 1-2 классы</vt:lpstr>
      <vt:lpstr>Новый год в школе</vt:lpstr>
      <vt:lpstr>Мое увлечение- танцы</vt:lpstr>
      <vt:lpstr>Я на концерте с Макsим!</vt:lpstr>
      <vt:lpstr>Школьная жизнь*</vt:lpstr>
      <vt:lpstr>Я сейчас!!!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Лента жизни Остряниной Екатерины</dc:title>
  <dc:creator>user</dc:creator>
  <cp:lastModifiedBy>ser</cp:lastModifiedBy>
  <cp:revision>30</cp:revision>
  <dcterms:created xsi:type="dcterms:W3CDTF">2013-10-05T12:59:36Z</dcterms:created>
  <dcterms:modified xsi:type="dcterms:W3CDTF">2013-10-18T09:15:25Z</dcterms:modified>
</cp:coreProperties>
</file>