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37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2704DA-56EA-4AE6-80EC-5C795693E9F3}" type="datetimeFigureOut">
              <a:rPr lang="ru-RU" smtClean="0"/>
              <a:t>18.10.2013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59A71-1627-48E3-98C8-D729A1325D3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2704DA-56EA-4AE6-80EC-5C795693E9F3}" type="datetimeFigureOut">
              <a:rPr lang="ru-RU" smtClean="0"/>
              <a:t>18.10.2013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59A71-1627-48E3-98C8-D729A1325D3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2704DA-56EA-4AE6-80EC-5C795693E9F3}" type="datetimeFigureOut">
              <a:rPr lang="ru-RU" smtClean="0"/>
              <a:t>18.10.2013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59A71-1627-48E3-98C8-D729A1325D3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2704DA-56EA-4AE6-80EC-5C795693E9F3}" type="datetimeFigureOut">
              <a:rPr lang="ru-RU" smtClean="0"/>
              <a:t>18.10.2013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59A71-1627-48E3-98C8-D729A1325D3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2704DA-56EA-4AE6-80EC-5C795693E9F3}" type="datetimeFigureOut">
              <a:rPr lang="ru-RU" smtClean="0"/>
              <a:t>18.10.2013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59A71-1627-48E3-98C8-D729A1325D3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2704DA-56EA-4AE6-80EC-5C795693E9F3}" type="datetimeFigureOut">
              <a:rPr lang="ru-RU" smtClean="0"/>
              <a:t>18.10.2013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59A71-1627-48E3-98C8-D729A1325D3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2704DA-56EA-4AE6-80EC-5C795693E9F3}" type="datetimeFigureOut">
              <a:rPr lang="ru-RU" smtClean="0"/>
              <a:t>18.10.2013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59A71-1627-48E3-98C8-D729A1325D3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2704DA-56EA-4AE6-80EC-5C795693E9F3}" type="datetimeFigureOut">
              <a:rPr lang="ru-RU" smtClean="0"/>
              <a:t>18.10.2013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59A71-1627-48E3-98C8-D729A1325D3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2704DA-56EA-4AE6-80EC-5C795693E9F3}" type="datetimeFigureOut">
              <a:rPr lang="ru-RU" smtClean="0"/>
              <a:t>18.10.2013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59A71-1627-48E3-98C8-D729A1325D3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2704DA-56EA-4AE6-80EC-5C795693E9F3}" type="datetimeFigureOut">
              <a:rPr lang="ru-RU" smtClean="0"/>
              <a:t>18.10.2013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59A71-1627-48E3-98C8-D729A1325D3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2704DA-56EA-4AE6-80EC-5C795693E9F3}" type="datetimeFigureOut">
              <a:rPr lang="ru-RU" smtClean="0"/>
              <a:t>18.10.2013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59A71-1627-48E3-98C8-D729A1325D3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02704DA-56EA-4AE6-80EC-5C795693E9F3}" type="datetimeFigureOut">
              <a:rPr lang="ru-RU" smtClean="0"/>
              <a:t>18.10.2013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B459A71-1627-48E3-98C8-D729A1325D3C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/>
              <a:t>Не знающий геометрии да не войдёт в Академию.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Платон.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6173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Архимед предложил метод определения числа Пи, систему </a:t>
            </a:r>
            <a:r>
              <a:rPr lang="ru-RU" dirty="0" err="1" smtClean="0"/>
              <a:t>счисления,позволявшую</a:t>
            </a:r>
            <a:r>
              <a:rPr lang="ru-RU" dirty="0" smtClean="0"/>
              <a:t> записывать сверхбольшие числа.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531440"/>
            <a:ext cx="8136904" cy="4536504"/>
          </a:xfrm>
        </p:spPr>
      </p:pic>
    </p:spTree>
    <p:extLst>
      <p:ext uri="{BB962C8B-B14F-4D97-AF65-F5344CB8AC3E}">
        <p14:creationId xmlns:p14="http://schemas.microsoft.com/office/powerpoint/2010/main" val="166090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6138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 </a:t>
            </a:r>
            <a:r>
              <a:rPr lang="ru-RU" sz="4000" dirty="0" smtClean="0"/>
              <a:t>Не золото надо завещать детям, а наибольшую совестливость»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30225"/>
            <a:ext cx="8208912" cy="4194919"/>
          </a:xfrm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8845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«Прежде всего не теряй самоуважения»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136" y="530225"/>
            <a:ext cx="5583766" cy="4187825"/>
          </a:xfrm>
        </p:spPr>
      </p:pic>
    </p:spTree>
    <p:extLst>
      <p:ext uri="{BB962C8B-B14F-4D97-AF65-F5344CB8AC3E}">
        <p14:creationId xmlns:p14="http://schemas.microsoft.com/office/powerpoint/2010/main" val="348080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9036496" cy="6336703"/>
          </a:xfrm>
        </p:spPr>
      </p:pic>
    </p:spTree>
    <p:extLst>
      <p:ext uri="{BB962C8B-B14F-4D97-AF65-F5344CB8AC3E}">
        <p14:creationId xmlns:p14="http://schemas.microsoft.com/office/powerpoint/2010/main" val="3826073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30225"/>
            <a:ext cx="8352928" cy="5491063"/>
          </a:xfrm>
        </p:spPr>
      </p:pic>
    </p:spTree>
    <p:extLst>
      <p:ext uri="{BB962C8B-B14F-4D97-AF65-F5344CB8AC3E}">
        <p14:creationId xmlns:p14="http://schemas.microsoft.com/office/powerpoint/2010/main" val="81629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30225"/>
            <a:ext cx="8280920" cy="4626967"/>
          </a:xfrm>
        </p:spPr>
      </p:pic>
    </p:spTree>
    <p:extLst>
      <p:ext uri="{BB962C8B-B14F-4D97-AF65-F5344CB8AC3E}">
        <p14:creationId xmlns:p14="http://schemas.microsoft.com/office/powerpoint/2010/main" val="2846161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8892480" cy="7029400"/>
          </a:xfrm>
        </p:spPr>
      </p:pic>
    </p:spTree>
    <p:extLst>
      <p:ext uri="{BB962C8B-B14F-4D97-AF65-F5344CB8AC3E}">
        <p14:creationId xmlns:p14="http://schemas.microsoft.com/office/powerpoint/2010/main" val="414981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"/>
            <a:ext cx="8568952" cy="6525344"/>
          </a:xfrm>
        </p:spPr>
      </p:pic>
    </p:spTree>
    <p:extLst>
      <p:ext uri="{BB962C8B-B14F-4D97-AF65-F5344CB8AC3E}">
        <p14:creationId xmlns:p14="http://schemas.microsoft.com/office/powerpoint/2010/main" val="176158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3"/>
            <a:ext cx="8352928" cy="6408712"/>
          </a:xfrm>
        </p:spPr>
      </p:pic>
    </p:spTree>
    <p:extLst>
      <p:ext uri="{BB962C8B-B14F-4D97-AF65-F5344CB8AC3E}">
        <p14:creationId xmlns:p14="http://schemas.microsoft.com/office/powerpoint/2010/main" val="389359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30225"/>
            <a:ext cx="8568952" cy="6327775"/>
          </a:xfrm>
        </p:spPr>
      </p:pic>
    </p:spTree>
    <p:extLst>
      <p:ext uri="{BB962C8B-B14F-4D97-AF65-F5344CB8AC3E}">
        <p14:creationId xmlns:p14="http://schemas.microsoft.com/office/powerpoint/2010/main" val="105213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8344" y="692696"/>
            <a:ext cx="8183880" cy="100811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Цели презентации:</a:t>
            </a:r>
            <a:endParaRPr lang="ru-RU" sz="4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1700808"/>
            <a:ext cx="8183880" cy="5157192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Расширить свои знания по истории геометрии. </a:t>
            </a:r>
          </a:p>
          <a:p>
            <a:r>
              <a:rPr lang="ru-RU" sz="3200" dirty="0" smtClean="0"/>
              <a:t>Узнать больше информации о древнегреческих учёных, о мировоззрении  людей.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1400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933056"/>
            <a:ext cx="8183880" cy="266429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 И подводя итог, стоит вопрос простой, что в школе изучая, мне пригодится  в профессии моей. Ответ сейчас придёт….</a:t>
            </a:r>
            <a:endParaRPr lang="ru-RU" sz="40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8681"/>
            <a:ext cx="7920880" cy="3240360"/>
          </a:xfrm>
        </p:spPr>
      </p:pic>
    </p:spTree>
    <p:extLst>
      <p:ext uri="{BB962C8B-B14F-4D97-AF65-F5344CB8AC3E}">
        <p14:creationId xmlns:p14="http://schemas.microsoft.com/office/powerpoint/2010/main" val="11232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05064"/>
            <a:ext cx="8964488" cy="230425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Анализ геометрии камер печи с помощью дальномера* Все знания накопленные веками – необходимы нам!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-171399"/>
            <a:ext cx="8784976" cy="3960439"/>
          </a:xfrm>
        </p:spPr>
      </p:pic>
    </p:spTree>
    <p:extLst>
      <p:ext uri="{BB962C8B-B14F-4D97-AF65-F5344CB8AC3E}">
        <p14:creationId xmlns:p14="http://schemas.microsoft.com/office/powerpoint/2010/main" val="283512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Я иду на урок геометрии, а вы?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7"/>
            <a:ext cx="8424936" cy="4385394"/>
          </a:xfrm>
        </p:spPr>
      </p:pic>
    </p:spTree>
    <p:extLst>
      <p:ext uri="{BB962C8B-B14F-4D97-AF65-F5344CB8AC3E}">
        <p14:creationId xmlns:p14="http://schemas.microsoft.com/office/powerpoint/2010/main" val="136152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25144"/>
            <a:ext cx="8183880" cy="18722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Презентацию подготовил Мартынов Андрей, </a:t>
            </a:r>
            <a:r>
              <a:rPr lang="ru-RU" dirty="0" smtClean="0"/>
              <a:t>ученик </a:t>
            </a:r>
            <a:r>
              <a:rPr lang="ru-RU" dirty="0" smtClean="0"/>
              <a:t>7   «А» класса, школа №16. 2013 </a:t>
            </a:r>
            <a:r>
              <a:rPr lang="ru-RU" dirty="0" err="1" smtClean="0"/>
              <a:t>год.Учитель</a:t>
            </a:r>
            <a:r>
              <a:rPr lang="ru-RU" dirty="0" smtClean="0"/>
              <a:t>: Скафтымова К.В.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30225"/>
            <a:ext cx="8208912" cy="4187825"/>
          </a:xfrm>
        </p:spPr>
      </p:pic>
    </p:spTree>
    <p:extLst>
      <p:ext uri="{BB962C8B-B14F-4D97-AF65-F5344CB8AC3E}">
        <p14:creationId xmlns:p14="http://schemas.microsoft.com/office/powerpoint/2010/main" val="137823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49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653136"/>
            <a:ext cx="8496944" cy="1872208"/>
          </a:xfr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vert="horz" anchor="b">
            <a:normAutofit fontScale="90000"/>
          </a:bodyPr>
          <a:lstStyle/>
          <a:p>
            <a:r>
              <a:rPr lang="ru-RU" sz="4000" dirty="0" smtClean="0"/>
              <a:t>Геометрия была открыта египтянами и возникла при измерении земли.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04665"/>
            <a:ext cx="5583766" cy="4104455"/>
          </a:xfrm>
        </p:spPr>
      </p:pic>
    </p:spTree>
    <p:extLst>
      <p:ext uri="{BB962C8B-B14F-4D97-AF65-F5344CB8AC3E}">
        <p14:creationId xmlns:p14="http://schemas.microsoft.com/office/powerpoint/2010/main" val="41574192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517232"/>
            <a:ext cx="8183880" cy="1080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30225"/>
            <a:ext cx="8352928" cy="5995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29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97152"/>
            <a:ext cx="8183880" cy="172819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Геометрия – это нескучно!!!!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5"/>
            <a:ext cx="8352928" cy="4608512"/>
          </a:xfrm>
          <a:scene3d>
            <a:camera prst="perspective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98585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365104"/>
            <a:ext cx="8183880" cy="1728192"/>
          </a:xfrm>
          <a:scene3d>
            <a:camera prst="perspectiveAbove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ru-RU" sz="4000" dirty="0" smtClean="0"/>
              <a:t>Геометрия как наука вечна, так как в ней запечатлены великие идеи, не проходящие идеи.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42" y="0"/>
            <a:ext cx="8512030" cy="3933056"/>
          </a:xfrm>
        </p:spPr>
      </p:pic>
    </p:spTree>
    <p:extLst>
      <p:ext uri="{BB962C8B-B14F-4D97-AF65-F5344CB8AC3E}">
        <p14:creationId xmlns:p14="http://schemas.microsoft.com/office/powerpoint/2010/main" val="994159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09120"/>
            <a:ext cx="8183880" cy="216024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Великие люди, их идеи и достижения в области геометрии. 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30225"/>
            <a:ext cx="7632848" cy="3978895"/>
          </a:xfrm>
          <a:scene3d>
            <a:camera prst="perspective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21544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«Не исправляй беду бедою»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136" y="530225"/>
            <a:ext cx="5583766" cy="4122911"/>
          </a:xfrm>
        </p:spPr>
      </p:pic>
    </p:spTree>
    <p:extLst>
      <p:ext uri="{BB962C8B-B14F-4D97-AF65-F5344CB8AC3E}">
        <p14:creationId xmlns:p14="http://schemas.microsoft.com/office/powerpoint/2010/main" val="265290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"/>
            <a:ext cx="8208912" cy="4365104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 Люди становятся успешными в минуту, когда они решают кем быть»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690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152</TotalTime>
  <Words>196</Words>
  <Application>Microsoft Office PowerPoint</Application>
  <PresentationFormat>Экран (4:3)</PresentationFormat>
  <Paragraphs>18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Аспект</vt:lpstr>
      <vt:lpstr>Не знающий геометрии да не войдёт в Академию.</vt:lpstr>
      <vt:lpstr>Цели презентации:</vt:lpstr>
      <vt:lpstr>Геометрия была открыта египтянами и возникла при измерении земли.</vt:lpstr>
      <vt:lpstr>Презентация PowerPoint</vt:lpstr>
      <vt:lpstr>Геометрия – это нескучно!!!!</vt:lpstr>
      <vt:lpstr>Геометрия как наука вечна, так как в ней запечатлены великие идеи, не проходящие идеи.</vt:lpstr>
      <vt:lpstr>Великие люди, их идеи и достижения в области геометрии. </vt:lpstr>
      <vt:lpstr>«Не исправляй беду бедою»</vt:lpstr>
      <vt:lpstr>« Люди становятся успешными в минуту, когда они решают кем быть»</vt:lpstr>
      <vt:lpstr>Архимед предложил метод определения числа Пи, систему счисления,позволявшую записывать сверхбольшие числа. </vt:lpstr>
      <vt:lpstr>« Не золото надо завещать детям, а наибольшую совестливость»</vt:lpstr>
      <vt:lpstr>«Прежде всего не теряй самоуважения»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И подводя итог, стоит вопрос простой, что в школе изучая, мне пригодится  в профессии моей. Ответ сейчас придёт….</vt:lpstr>
      <vt:lpstr>Анализ геометрии камер печи с помощью дальномера* Все знания накопленные веками – необходимы нам!</vt:lpstr>
      <vt:lpstr>Я иду на урок геометрии, а вы?</vt:lpstr>
      <vt:lpstr>Презентацию подготовил Мартынов Андрей, ученик 7   «А» класса, школа №16. 2013 год.Учитель: Скафтымова К.В.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 знающий геометрии да не войдёт в Академию.</dc:title>
  <dc:creator>Home</dc:creator>
  <cp:lastModifiedBy>Admin</cp:lastModifiedBy>
  <cp:revision>15</cp:revision>
  <dcterms:created xsi:type="dcterms:W3CDTF">2013-09-08T11:43:18Z</dcterms:created>
  <dcterms:modified xsi:type="dcterms:W3CDTF">2013-10-18T17:59:31Z</dcterms:modified>
</cp:coreProperties>
</file>