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handoutMasterIdLst>
    <p:handoutMasterId r:id="rId21"/>
  </p:handoutMasterIdLst>
  <p:sldIdLst>
    <p:sldId id="259" r:id="rId3"/>
    <p:sldId id="257" r:id="rId4"/>
    <p:sldId id="258" r:id="rId5"/>
    <p:sldId id="260" r:id="rId6"/>
    <p:sldId id="274" r:id="rId7"/>
    <p:sldId id="264" r:id="rId8"/>
    <p:sldId id="268" r:id="rId9"/>
    <p:sldId id="276" r:id="rId10"/>
    <p:sldId id="269" r:id="rId11"/>
    <p:sldId id="277" r:id="rId12"/>
    <p:sldId id="270" r:id="rId13"/>
    <p:sldId id="281" r:id="rId14"/>
    <p:sldId id="272" r:id="rId15"/>
    <p:sldId id="279" r:id="rId16"/>
    <p:sldId id="282" r:id="rId17"/>
    <p:sldId id="280" r:id="rId18"/>
    <p:sldId id="263" r:id="rId19"/>
    <p:sldId id="2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6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28T21:50:16.187" idx="1">
    <p:pos x="449" y="-210"/>
    <p:text/>
  </p:cm>
  <p:cm authorId="0" dt="2012-11-28T21:50:17.953" idx="2">
    <p:pos x="-37" y="-256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AE4778D-9DDE-4151-B84B-9C080D110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5F27C5-1B44-4111-9F36-A79AC7829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AE01A-4B34-48C4-99E0-2F93EC748568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94D89-7F1E-4554-AF78-4562ADDF1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8DEF6-7BBC-468D-A664-19A30B7D8E0B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57A65-3904-4F8A-92E8-B961483C32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52B90-A030-46B1-ADF5-C4F63CB75483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A0DDC-D9E5-41A5-9D3E-16C317B68B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79203-97FC-4267-A16F-449838A390BD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80AA4-51C1-484E-96C4-AB663F16D5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1DE09-9404-4B6E-A53F-7C7BFE893C02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3C0E8-4E4A-409F-A3F0-3803404513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55E45-0CC4-49B6-B1B2-FA59FC949056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0F67A-90F8-41BC-9DC9-021FF44915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0AC8-27D9-4143-8FE4-92DDF60CBB07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DCBF6-D84F-4799-B311-B582610903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A1607-39C9-47C3-A396-787732164366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6039-8B45-46E9-9898-8FA545B9C8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182C-9088-4AC9-AD53-1520AD8D0BBE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D6154-B7E1-4FCC-B54D-C675E1E4D0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FAF26-6D6C-4B96-A07C-FCCF12AD4B4F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C7C6A-8750-4804-8350-DADF50BD61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C2CF8-B754-426E-85C4-C476ECEE953A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545D-4FC4-425A-B43E-68C98103A4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821A6-2A80-4630-A674-01E8DE51AD08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5AA51-DA2A-42CB-B4AA-E78832F0DA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0A3DE-058D-44C7-966E-6A64B507C0E3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225F2-3BA9-428B-A11C-B43BCFC900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CF13-40A3-4620-BB5C-588D1F719A4F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98A98-219B-47D3-8548-79D1BF9943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3587D-F48E-4290-A04C-3B3697E13BCC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CF30-21DD-4CB3-B770-4C345F768C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93B2B-93B4-4A98-A16B-F2908BF7D149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239BD-5AC3-4915-8B5E-A26F722231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047C-3D68-48D6-A641-131A18DEAA08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B5055-E617-4450-87BF-9956AA2DB4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F0C7-282E-4E44-849A-3155EBC79703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3DA4-7BE7-4E32-B546-8911EBBCAA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D17A-6BCA-40C0-A609-F1D8D75C558D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ED487-7A21-4EFF-92E7-65B2195FA3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C9001-94CB-4A2F-8A25-6880F8D5B046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17A77-146F-4577-A95C-E6BD15AD8D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6AEEA-0059-4AC6-A6B3-64CE90B7403F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F269F-BA7D-4075-9509-9456A310AA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609A1-4C2C-460E-BB27-EE4CC95022D7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CF528-1BCC-4C20-9B63-E3D2F77C64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67F18C-7AF3-4932-B77E-A73E75B40CA2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FA202B-E677-4755-ABF7-948E277B60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1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4A0985-C6B7-453C-94EC-A60F88FD15BB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54B349-5709-4EDF-9A96-E53BAF4E8F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20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3;&#1086;&#1074;&#1072;&#1103;%20&#1087;&#1072;&#1087;&#1082;&#1072;\&#1053;&#1086;&#1074;&#1072;&#1103;%20&#1087;&#1072;&#1087;&#1082;&#1072;\&#1084;&#1080;&#1090;&#1103;%20&#1080;%20&#1084;&#1080;&#1082;&#1088;&#1086;&#1073;&#1091;&#1089;%20&#1086;&#1090;&#1088;&#1099;&#1074;&#1072;&#1082;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H:\&#1053;&#1086;&#1074;&#1072;&#1103;%20&#1087;&#1072;&#1087;&#1082;&#1072;\&#1053;&#1086;&#1074;&#1072;&#1103;%20&#1087;&#1072;&#1087;&#1082;&#1072;\&#1053;&#1045;&#1055;&#1054;&#1057;&#1045;&#1044;&#1067;%20-%20&#1059;&#1058;&#1056;&#1045;&#1053;&#1053;&#1071;&#1071;%20%20&#1043;&#1048;&#1052;&#1053;&#1040;&#1057;&#1058;&#1048;&#1050;&#1040;%20&#9835;%20(&#1057;&#1086;&#1074;&#1088;&#1077;&#1084;&#1077;&#1085;&#1085;&#1099;&#1077;%20&#1076;&#1077;&#1090;&#1089;&#1082;&#1080;&#1077;%20&#1087;&#1077;&#1089;&#1085;&#1080;&#9668;&#9835;%20%20http---vkontakte.ru-children_songs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14612" y="1857364"/>
            <a:ext cx="3038492" cy="45711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>
                <a:solidFill>
                  <a:srgbClr val="C00000"/>
                </a:solidFill>
              </a:rPr>
              <a:t>Здравствуйте!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33375"/>
            <a:ext cx="8569325" cy="604837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5329238" cy="4175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789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620713"/>
            <a:ext cx="3052762" cy="1643062"/>
          </a:xfrm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052513"/>
            <a:ext cx="4214812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333375"/>
            <a:ext cx="36893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463" y="3000375"/>
            <a:ext cx="24987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4724400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9" descr="i?id=118132989-66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25" y="5013325"/>
            <a:ext cx="23907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митя и микробус отрывак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692696"/>
            <a:ext cx="7392000" cy="55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5" y="1285875"/>
            <a:ext cx="4257675" cy="1317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149475"/>
            <a:ext cx="8229600" cy="47085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4400" dirty="0" smtClean="0">
                <a:solidFill>
                  <a:srgbClr val="000000"/>
                </a:solidFill>
              </a:rPr>
              <a:t>     </a:t>
            </a: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solidFill>
                  <a:srgbClr val="000000"/>
                </a:solidFill>
              </a:rPr>
              <a:t> </a:t>
            </a:r>
            <a:r>
              <a:rPr lang="ru-RU" sz="4400" b="1" dirty="0" smtClean="0">
                <a:solidFill>
                  <a:srgbClr val="000000"/>
                </a:solidFill>
              </a:rPr>
              <a:t>Желудочно-кишечные                    </a:t>
            </a:r>
            <a:r>
              <a:rPr lang="ru-RU" sz="4400" b="1" dirty="0" smtClean="0">
                <a:solidFill>
                  <a:srgbClr val="000000"/>
                </a:solidFill>
              </a:rPr>
              <a:t>заболевания           </a:t>
            </a:r>
            <a:endParaRPr lang="en-US" sz="4400" b="1" dirty="0" smtClean="0">
              <a:solidFill>
                <a:srgbClr val="00000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solidFill>
                  <a:srgbClr val="000000"/>
                </a:solidFill>
              </a:rPr>
              <a:t> гепатит</a:t>
            </a:r>
            <a:endParaRPr lang="en-US" sz="4400" dirty="0" smtClean="0">
              <a:solidFill>
                <a:srgbClr val="00000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solidFill>
                  <a:srgbClr val="000000"/>
                </a:solidFill>
              </a:rPr>
              <a:t> </a:t>
            </a:r>
            <a:r>
              <a:rPr lang="ru-RU" sz="4400" dirty="0" smtClean="0">
                <a:solidFill>
                  <a:srgbClr val="000000"/>
                </a:solidFill>
              </a:rPr>
              <a:t>дизентерия</a:t>
            </a: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solidFill>
                  <a:srgbClr val="000000"/>
                </a:solidFill>
              </a:rPr>
              <a:t>сальмонеллёз</a:t>
            </a:r>
            <a:endParaRPr lang="ru-RU" sz="4400" dirty="0" smtClean="0">
              <a:solidFill>
                <a:srgbClr val="000000"/>
              </a:solidFill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88913"/>
            <a:ext cx="36718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4900" b="0" smtClean="0">
                <a:ln>
                  <a:noFill/>
                </a:ln>
                <a:solidFill>
                  <a:srgbClr val="E46C0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Профилактика болезней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143000"/>
            <a:ext cx="4572000" cy="39512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cs typeface="Times New Roman" pitchFamily="18" charset="0"/>
              </a:rPr>
              <a:t>Правильное  питание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cs typeface="Times New Roman" pitchFamily="18" charset="0"/>
              </a:rPr>
              <a:t>Соблюдение  режима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cs typeface="Times New Roman" pitchFamily="18" charset="0"/>
              </a:rPr>
              <a:t>Закаливание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cs typeface="Times New Roman" pitchFamily="18" charset="0"/>
              </a:rPr>
              <a:t>Употребление  витаминов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cs typeface="Times New Roman" pitchFamily="18" charset="0"/>
              </a:rPr>
              <a:t>Занятие  спортом</a:t>
            </a:r>
          </a:p>
          <a:p>
            <a:pPr>
              <a:buFont typeface="Wingdings 2" pitchFamily="18" charset="2"/>
              <a:buNone/>
            </a:pPr>
            <a:endParaRPr lang="ru-RU" sz="2000" b="1" smtClean="0">
              <a:cs typeface="Times New Roman" pitchFamily="18" charset="0"/>
            </a:endParaRPr>
          </a:p>
        </p:txBody>
      </p:sp>
      <p:pic>
        <p:nvPicPr>
          <p:cNvPr id="8" name="Содержимое 7" descr="59eb79e215c64e52fcbe2cf750d03648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11501" y="1924033"/>
            <a:ext cx="2970206" cy="1928825"/>
          </a:xfrm>
          <a:prstGeom prst="ellipse">
            <a:avLst/>
          </a:prstGeom>
        </p:spPr>
      </p:pic>
      <p:pic>
        <p:nvPicPr>
          <p:cNvPr id="10" name="Рисунок 9" descr="ju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4386259"/>
            <a:ext cx="3857632" cy="2471741"/>
          </a:xfrm>
          <a:prstGeom prst="ellipse">
            <a:avLst/>
          </a:prstGeom>
        </p:spPr>
      </p:pic>
      <p:pic>
        <p:nvPicPr>
          <p:cNvPr id="12" name="Рисунок 11" descr="1237415807_61991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8922" y="3508370"/>
            <a:ext cx="3000396" cy="2571769"/>
          </a:xfrm>
          <a:prstGeom prst="ellipse">
            <a:avLst/>
          </a:prstGeom>
        </p:spPr>
      </p:pic>
      <p:pic>
        <p:nvPicPr>
          <p:cNvPr id="13" name="Рисунок 12" descr="o94CkE4A7NbK62MgWhiICp4gqZ8St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3270" y="769919"/>
            <a:ext cx="3254380" cy="242889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27584" y="188640"/>
          <a:ext cx="7380312" cy="6466350"/>
        </p:xfrm>
        <a:graphic>
          <a:graphicData uri="http://schemas.openxmlformats.org/drawingml/2006/table">
            <a:tbl>
              <a:tblPr/>
              <a:tblGrid>
                <a:gridCol w="922539"/>
                <a:gridCol w="922539"/>
                <a:gridCol w="922539"/>
                <a:gridCol w="922539"/>
                <a:gridCol w="922539"/>
                <a:gridCol w="922539"/>
                <a:gridCol w="922539"/>
                <a:gridCol w="922539"/>
              </a:tblGrid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д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ь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ц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0" marR="4370" marT="43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76250"/>
            <a:ext cx="7921625" cy="597693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</a:rPr>
              <a:t>Домашняя работа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4800" smtClean="0">
                <a:solidFill>
                  <a:schemeClr val="bg1"/>
                </a:solidFill>
              </a:rPr>
              <a:t>1.Стр.59, ответить на вопросы.</a:t>
            </a:r>
          </a:p>
          <a:p>
            <a:pPr>
              <a:buFont typeface="Wingdings 2" pitchFamily="18" charset="2"/>
              <a:buNone/>
            </a:pPr>
            <a:r>
              <a:rPr lang="ru-RU" sz="4800" smtClean="0">
                <a:solidFill>
                  <a:schemeClr val="bg1"/>
                </a:solidFill>
              </a:rPr>
              <a:t>2.Составить памятку  на тему: </a:t>
            </a:r>
          </a:p>
          <a:p>
            <a:pPr>
              <a:buFont typeface="Wingdings 2" pitchFamily="18" charset="2"/>
              <a:buNone/>
            </a:pPr>
            <a:r>
              <a:rPr lang="ru-RU" sz="4800" smtClean="0">
                <a:solidFill>
                  <a:srgbClr val="C00000"/>
                </a:solidFill>
              </a:rPr>
              <a:t> «Если хочешь быть здоров»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51181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Будьте         здоровы!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V="1">
            <a:off x="7215188" y="6208713"/>
            <a:ext cx="642937" cy="77787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96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42938" y="500063"/>
            <a:ext cx="7515225" cy="52800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9600" dirty="0">
                <a:solidFill>
                  <a:schemeClr val="tx1"/>
                </a:solidFill>
              </a:rPr>
              <a:t>     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9600" dirty="0">
                <a:solidFill>
                  <a:schemeClr val="tx1"/>
                </a:solidFill>
              </a:rPr>
              <a:t>    </a:t>
            </a:r>
            <a:r>
              <a:rPr lang="ru-RU" sz="9600" b="1" dirty="0">
                <a:solidFill>
                  <a:srgbClr val="C00000"/>
                </a:solidFill>
              </a:rPr>
              <a:t>Будьте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9600" b="1" dirty="0">
                <a:solidFill>
                  <a:srgbClr val="C00000"/>
                </a:solidFill>
              </a:rPr>
              <a:t>           здоровы</a:t>
            </a:r>
            <a:r>
              <a:rPr lang="ru-RU" sz="9600" dirty="0">
                <a:solidFill>
                  <a:srgbClr val="C00000"/>
                </a:solidFill>
              </a:rPr>
              <a:t>!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9600" dirty="0">
                <a:solidFill>
                  <a:srgbClr val="C00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Работа системы органов человека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504351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размножения                        1. Помогают человеку ощущать </a:t>
            </a:r>
            <a:r>
              <a:rPr lang="en-US" sz="1800" b="1" dirty="0" smtClean="0"/>
              <a:t>                                                                                                                                                                   </a:t>
            </a:r>
            <a:r>
              <a:rPr lang="ru-RU" sz="1800" b="1" dirty="0" smtClean="0"/>
              <a:t>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1800" b="1" dirty="0" smtClean="0"/>
              <a:t>                                                                    </a:t>
            </a:r>
            <a:r>
              <a:rPr lang="ru-RU" sz="1800" b="1" dirty="0" smtClean="0"/>
              <a:t>окружающий мир                                                                     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чувств                                      2.Переваривают пищу и снабжают                                                                                                                                                                                  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                                                                    организм энергией для жизни                                                                  </a:t>
            </a:r>
            <a:endParaRPr lang="ru-RU" sz="1800" b="1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пищеварения                        3. Обеспечивают зарождение ребенка.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Нервная система                                 4. Обеспечивают организм кислородом.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выделения                             5.Защищают организм от повреждений.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 дыхания                                 6.Выводят из организма вредные вещества.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Органы кровообращения                  7.Созддает опору телу, и позволяет человеку              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                                                                     двигаться.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smtClean="0"/>
              <a:t>Опорно-двигательная система         8.Переносят одни вещества к клеткам тела,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другие из клеток.          </a:t>
            </a:r>
            <a:r>
              <a:rPr lang="ru-RU" sz="1600" b="1" dirty="0" smtClean="0"/>
              <a:t>                                                                   </a:t>
            </a:r>
          </a:p>
        </p:txBody>
      </p:sp>
      <p:sp>
        <p:nvSpPr>
          <p:cNvPr id="276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539580"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</a:rPr>
              <a:t/>
            </a:r>
            <a:br>
              <a:rPr lang="ru-RU" sz="1100">
                <a:ea typeface="Calibri" pitchFamily="34" charset="0"/>
                <a:cs typeface="Times New Roman" pitchFamily="18" charset="0"/>
              </a:rPr>
            </a:b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539580"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</a:rPr>
              <a:t/>
            </a:r>
            <a:br>
              <a:rPr lang="ru-RU" sz="1100">
                <a:ea typeface="Calibri" pitchFamily="34" charset="0"/>
                <a:cs typeface="Times New Roman" pitchFamily="18" charset="0"/>
              </a:rPr>
            </a:b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2987675" y="1844675"/>
            <a:ext cx="1296988" cy="1223963"/>
          </a:xfrm>
          <a:prstGeom prst="line">
            <a:avLst/>
          </a:prstGeom>
          <a:noFill/>
          <a:ln w="698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flipV="1">
            <a:off x="2411413" y="1844675"/>
            <a:ext cx="1800225" cy="6477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 flipV="1">
            <a:off x="3059113" y="2492375"/>
            <a:ext cx="1296987" cy="64928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2555875" y="3429000"/>
            <a:ext cx="1728788" cy="36036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2771775" y="3860800"/>
            <a:ext cx="1584325" cy="2159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V="1">
            <a:off x="2700338" y="3429000"/>
            <a:ext cx="1584325" cy="79216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3347864" y="4365104"/>
            <a:ext cx="936625" cy="86518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 flipV="1">
            <a:off x="3275856" y="4365104"/>
            <a:ext cx="1008062" cy="863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nimBg="1"/>
      <p:bldP spid="27660" grpId="0" animBg="1"/>
      <p:bldP spid="27661" grpId="0" animBg="1"/>
      <p:bldP spid="27662" grpId="0" animBg="1"/>
      <p:bldP spid="27664" grpId="0" animBg="1"/>
      <p:bldP spid="27665" grpId="0" animBg="1"/>
      <p:bldP spid="27666" grpId="0" animBg="1"/>
      <p:bldP spid="276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«Отчего мы иногда болеем или как справиться с инфекцией»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867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1100" y="2090738"/>
            <a:ext cx="6319838" cy="4410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Инфекция- заражение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0000"/>
                </a:solidFill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rgbClr val="000000"/>
                </a:solidFill>
              </a:rPr>
              <a:t>     </a:t>
            </a:r>
          </a:p>
          <a:p>
            <a:r>
              <a:rPr lang="ru-RU" smtClean="0">
                <a:solidFill>
                  <a:srgbClr val="000000"/>
                </a:solidFill>
              </a:rPr>
              <a:t>Инфекция – это болезнь, которая передается от больного человека здоровому и даже от больного животного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endParaRPr lang="ru-RU" sz="3600" smtClean="0">
              <a:latin typeface="Arial" charset="0"/>
            </a:endParaRPr>
          </a:p>
          <a:p>
            <a:r>
              <a:rPr lang="ru-RU" sz="5400" smtClean="0">
                <a:latin typeface="Arial" charset="0"/>
              </a:rPr>
              <a:t>Что вызывает болезнь?</a:t>
            </a:r>
          </a:p>
          <a:p>
            <a:pPr>
              <a:buFont typeface="Wingdings 2" pitchFamily="18" charset="2"/>
              <a:buNone/>
            </a:pPr>
            <a:endParaRPr lang="ru-RU" sz="5400" smtClean="0">
              <a:latin typeface="Arial" charset="0"/>
            </a:endParaRPr>
          </a:p>
          <a:p>
            <a:r>
              <a:rPr lang="ru-RU" sz="5400" smtClean="0">
                <a:latin typeface="Arial" charset="0"/>
              </a:rPr>
              <a:t>Причины заболевания.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828800" y="0"/>
            <a:ext cx="109728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5286" y="741344"/>
            <a:ext cx="9072625" cy="457203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>
                <a:solidFill>
                  <a:srgbClr val="C00000"/>
                </a:solidFill>
              </a:rPr>
              <a:t>Микробы-микроорганизмы,</a:t>
            </a:r>
            <a:br>
              <a:rPr lang="ru-RU" sz="8800" dirty="0" smtClean="0">
                <a:solidFill>
                  <a:srgbClr val="C00000"/>
                </a:solidFill>
              </a:rPr>
            </a:br>
            <a:r>
              <a:rPr lang="ru-RU" sz="8800" dirty="0" smtClean="0">
                <a:solidFill>
                  <a:srgbClr val="C00000"/>
                </a:solidFill>
              </a:rPr>
              <a:t>возбудители болезни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Из-за чего можно заболеть?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Если общался с больным человеком.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Если одет не по погоде, замерз.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Если организм слабый, получает мало витаминов.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Если человек находится в пыльном и душном помещении.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Если человек не соблюдает правила личной гигиены.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74638"/>
            <a:ext cx="8280400" cy="6107112"/>
          </a:xfrm>
          <a:ln/>
        </p:spPr>
      </p:pic>
      <p:pic>
        <p:nvPicPr>
          <p:cNvPr id="3" name="НЕПОСЕДЫ - УТРЕННЯЯ  ГИМНАСТИКА ♫ (Современные детские песни◄♫  http---vkontakte.ru-children_song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НЕПОСЕДЫ - УТРЕННЯЯ  ГИМНАСТИКА ♫ (Современные детские песни◄♫  http---vkontakte.ru-children_song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33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Как передается вирус?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3900" b="1" smtClean="0">
                <a:solidFill>
                  <a:srgbClr val="FFC000"/>
                </a:solidFill>
              </a:rPr>
              <a:t>Воздушно-капельным путем.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3900" b="1" smtClean="0"/>
              <a:t>        ОРВ, грипп, ангина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rgbClr val="FFC000"/>
                </a:solidFill>
              </a:rPr>
              <a:t>          </a:t>
            </a:r>
            <a:r>
              <a:rPr lang="ru-RU" sz="3500" b="1" smtClean="0">
                <a:solidFill>
                  <a:srgbClr val="FFC000"/>
                </a:solidFill>
              </a:rPr>
              <a:t>Это интересно</a:t>
            </a:r>
            <a:endParaRPr lang="en-US" sz="3500" b="1" smtClean="0">
              <a:solidFill>
                <a:srgbClr val="FFC000"/>
              </a:solidFill>
            </a:endParaRPr>
          </a:p>
          <a:p>
            <a:pPr>
              <a:lnSpc>
                <a:spcPct val="90000"/>
              </a:lnSpc>
            </a:pPr>
            <a:endParaRPr lang="ru-RU" smtClean="0">
              <a:solidFill>
                <a:srgbClr val="FFC000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rgbClr val="FFC000"/>
                </a:solidFill>
              </a:rPr>
              <a:t> При кашле и чихании капельки распространяются на 3 метра.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solidFill>
                  <a:srgbClr val="FFC000"/>
                </a:solidFill>
              </a:rPr>
              <a:t>При разговоре – на 1метр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2428875"/>
            <a:ext cx="24288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955</TotalTime>
  <Words>308</Words>
  <Application>Microsoft Office PowerPoint</Application>
  <PresentationFormat>Экран (4:3)</PresentationFormat>
  <Paragraphs>181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Апекс</vt:lpstr>
      <vt:lpstr>1_Апекс</vt:lpstr>
      <vt:lpstr>Здравствуйте!</vt:lpstr>
      <vt:lpstr>Работа системы органов человека</vt:lpstr>
      <vt:lpstr>«Отчего мы иногда болеем или как справиться с инфекцией»</vt:lpstr>
      <vt:lpstr>Инфекция- заражение</vt:lpstr>
      <vt:lpstr>Слайд 5</vt:lpstr>
      <vt:lpstr>Микробы-микроорганизмы, возбудители болезни</vt:lpstr>
      <vt:lpstr>Из-за чего можно заболеть?</vt:lpstr>
      <vt:lpstr>Слайд 8</vt:lpstr>
      <vt:lpstr>Как передается вирус?</vt:lpstr>
      <vt:lpstr>Слайд 10</vt:lpstr>
      <vt:lpstr>Слайд 11</vt:lpstr>
      <vt:lpstr>Слайд 12</vt:lpstr>
      <vt:lpstr>Слайд 13</vt:lpstr>
      <vt:lpstr>Профилактика болезней</vt:lpstr>
      <vt:lpstr>Слайд 15</vt:lpstr>
      <vt:lpstr>Слайд 16</vt:lpstr>
      <vt:lpstr>Домашняя работа</vt:lpstr>
      <vt:lpstr>Будьте         здоровы!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WORK</cp:lastModifiedBy>
  <cp:revision>76</cp:revision>
  <dcterms:created xsi:type="dcterms:W3CDTF">2012-11-27T11:30:45Z</dcterms:created>
  <dcterms:modified xsi:type="dcterms:W3CDTF">2013-10-15T19:37:34Z</dcterms:modified>
</cp:coreProperties>
</file>