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34290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 тему</a:t>
            </a: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Согласные звонкие и глухие.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Графика.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3525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Выполнила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Крымова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Елизавета, ученица 5 «Г» класса ГБОУ СОШ №1935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9644098" cy="457200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ПЛАН ПРЕЗЕНТАЦИИ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Повторение согласных звонких и глухих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Знакомство с темой графика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Повторение изученного из презентации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Согласные звонкие и глухие.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Повторение.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571472" y="2428868"/>
            <a:ext cx="8161046" cy="369729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Глухие согласные целиком состоят из шума.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Звонкие же, состоят из шума и голоса.</a:t>
            </a: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Сонорные (звучные) согласные. В них слышится больше голоса, чем шума.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Большинство звонких и глухих согласных образуют пары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</a:p>
          <a:p>
            <a:pPr>
              <a:buNone/>
            </a:pP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имеют парных звуков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Глухие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];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Звонкие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'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Графика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Графика – от греч. (</a:t>
            </a:r>
            <a:r>
              <a:rPr lang="en-US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grapho</a:t>
            </a:r>
            <a:r>
              <a:rPr lang="en-US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пишу, черчу)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Графика изучает средства письменности, используемые для фиксации речи.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Основным средством русской графики являются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буквы.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Буквы бывают печатными и рукописными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большими (заглавными, прописными) и маленькими (строчными).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Русская и латинская графика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Графика русского языка и графика латинского языка различны, хотя имеют значительное число букв, внешне сходных. Внешне сходные буквы в русской и латинской графике обозначают различные звуки. Поэтому слова, написанные по-русски, читаются по-латыни по-иному: русские слова </a:t>
            </a:r>
            <a:r>
              <a:rPr lang="ru-RU" sz="2400" i="1" dirty="0" smtClean="0"/>
              <a:t>репа, сироп, роса</a:t>
            </a:r>
            <a:r>
              <a:rPr lang="ru-RU" sz="2400" dirty="0" smtClean="0"/>
              <a:t> могут быть прочитаны по-латыни как </a:t>
            </a:r>
            <a:r>
              <a:rPr lang="ru-RU" sz="2400" i="1" dirty="0" smtClean="0"/>
              <a:t>пена, купон, пока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Буква и звук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Буквы обозначают звуки, поэтому говорят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«Буквы, обозначающие гласные звуки», «Буквы, обозначающие согласные звуки».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        </a:t>
            </a:r>
            <a:r>
              <a:rPr lang="ru-RU" sz="2400" b="1" i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РАЗЛИЧАЙТЕ ЗВУК И БУКВУ!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Повторение изученного из презентации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1.На какие две группы делятся буквы?</a:t>
            </a:r>
          </a:p>
          <a:p>
            <a:pPr>
              <a:buNone/>
            </a:pPr>
            <a:r>
              <a:rPr lang="ru-RU" sz="2400" dirty="0" smtClean="0"/>
              <a:t>2.На какие две группы делятся согласные звуки?</a:t>
            </a:r>
          </a:p>
          <a:p>
            <a:pPr>
              <a:buNone/>
            </a:pPr>
            <a:r>
              <a:rPr lang="ru-RU" sz="2400" dirty="0" smtClean="0"/>
              <a:t>3.Что образуют согласные звуки?</a:t>
            </a:r>
          </a:p>
          <a:p>
            <a:pPr>
              <a:buNone/>
            </a:pPr>
            <a:r>
              <a:rPr lang="ru-RU" sz="2400" dirty="0" smtClean="0"/>
              <a:t>4.Что изучает графика?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Проверка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Ответы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1.</a:t>
            </a:r>
            <a:r>
              <a:rPr lang="ru-RU" sz="2400" dirty="0" smtClean="0"/>
              <a:t>Гласные, согласные. </a:t>
            </a:r>
          </a:p>
          <a:p>
            <a:pPr>
              <a:buNone/>
            </a:pPr>
            <a:r>
              <a:rPr lang="ru-RU" sz="2400" dirty="0" smtClean="0"/>
              <a:t>2.Звонкие и глухие</a:t>
            </a:r>
          </a:p>
          <a:p>
            <a:pPr>
              <a:buNone/>
            </a:pPr>
            <a:r>
              <a:rPr lang="ru-RU" sz="2400" dirty="0" smtClean="0"/>
              <a:t>3.Пары</a:t>
            </a:r>
          </a:p>
          <a:p>
            <a:pPr>
              <a:buNone/>
            </a:pPr>
            <a:r>
              <a:rPr lang="ru-RU" sz="2400" dirty="0" smtClean="0"/>
              <a:t>4.Средства письменности, используемые для фиксации речи.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383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на тему: Согласные звонкие и глухие. Графика.  </vt:lpstr>
      <vt:lpstr>ПЛАН ПРЕЗЕНТАЦИИ</vt:lpstr>
      <vt:lpstr>Согласные звонкие и глухие. Повторение.</vt:lpstr>
      <vt:lpstr>Большинство звонких и глухих согласных образуют пары:</vt:lpstr>
      <vt:lpstr>Графика</vt:lpstr>
      <vt:lpstr>Русская и латинская графика</vt:lpstr>
      <vt:lpstr>Буква и звук</vt:lpstr>
      <vt:lpstr>Повторение изученного из презентации</vt:lpstr>
      <vt:lpstr>Проверка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Согласные звонкие и глухие. Графика.  </dc:title>
  <cp:lastModifiedBy>Admin</cp:lastModifiedBy>
  <cp:revision>9</cp:revision>
  <dcterms:modified xsi:type="dcterms:W3CDTF">2013-10-18T17:26:52Z</dcterms:modified>
</cp:coreProperties>
</file>