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8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876EB62-4BEC-4ECF-B8FC-FBED34F76411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EF46870-5AD8-4AEA-86FB-5244E1ABC34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76EB62-4BEC-4ECF-B8FC-FBED34F76411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46870-5AD8-4AEA-86FB-5244E1ABC34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76EB62-4BEC-4ECF-B8FC-FBED34F76411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46870-5AD8-4AEA-86FB-5244E1ABC34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76EB62-4BEC-4ECF-B8FC-FBED34F76411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46870-5AD8-4AEA-86FB-5244E1ABC34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876EB62-4BEC-4ECF-B8FC-FBED34F76411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EF46870-5AD8-4AEA-86FB-5244E1ABC34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76EB62-4BEC-4ECF-B8FC-FBED34F76411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EF46870-5AD8-4AEA-86FB-5244E1ABC34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dirty="0" smtClean="0"/>
              <a:t>Образец текста</a:t>
            </a:r>
          </a:p>
          <a:p>
            <a:pPr lvl="1" eaLnBrk="1" latinLnBrk="0" hangingPunct="1"/>
            <a:r>
              <a:rPr lang="ru-RU" dirty="0" smtClean="0"/>
              <a:t>Второй уровень</a:t>
            </a:r>
          </a:p>
          <a:p>
            <a:pPr lvl="2" eaLnBrk="1" latinLnBrk="0" hangingPunct="1"/>
            <a:r>
              <a:rPr lang="ru-RU" dirty="0" smtClean="0"/>
              <a:t>Третий уровень</a:t>
            </a:r>
          </a:p>
          <a:p>
            <a:pPr lvl="3" eaLnBrk="1" latinLnBrk="0" hangingPunct="1"/>
            <a:r>
              <a:rPr lang="ru-RU" dirty="0" smtClean="0"/>
              <a:t>Четвертый уровень</a:t>
            </a:r>
          </a:p>
          <a:p>
            <a:pPr lvl="4" eaLnBrk="1" latinLnBrk="0" hangingPunct="1"/>
            <a:r>
              <a:rPr lang="ru-RU" dirty="0" smtClean="0"/>
              <a:t>Пятый уровень</a:t>
            </a:r>
            <a:endParaRPr kumimoji="0" lang="en-US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76EB62-4BEC-4ECF-B8FC-FBED34F76411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EF46870-5AD8-4AEA-86FB-5244E1ABC34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76EB62-4BEC-4ECF-B8FC-FBED34F76411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46870-5AD8-4AEA-86FB-5244E1ABC34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76EB62-4BEC-4ECF-B8FC-FBED34F76411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46870-5AD8-4AEA-86FB-5244E1ABC34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876EB62-4BEC-4ECF-B8FC-FBED34F76411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EF46870-5AD8-4AEA-86FB-5244E1ABC34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876EB62-4BEC-4ECF-B8FC-FBED34F76411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EF46870-5AD8-4AEA-86FB-5244E1ABC34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0"/>
              </a:schemeClr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876EB62-4BEC-4ECF-B8FC-FBED34F76411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4EF46870-5AD8-4AEA-86FB-5244E1ABC34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smtClean="0">
                <a:solidFill>
                  <a:srgbClr val="C00000"/>
                </a:solidFill>
              </a:rPr>
              <a:t>ТИГР - ЖИВОТНОЕ </a:t>
            </a:r>
            <a:r>
              <a:rPr lang="ru-RU" sz="6000" b="1" dirty="0" smtClean="0">
                <a:solidFill>
                  <a:srgbClr val="C00000"/>
                </a:solidFill>
              </a:rPr>
              <a:t>КРАСНОЙ КНИГИ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3717032"/>
            <a:ext cx="4265850" cy="2664296"/>
          </a:xfrm>
        </p:spPr>
        <p:txBody>
          <a:bodyPr>
            <a:normAutofit fontScale="40000" lnSpcReduction="20000"/>
          </a:bodyPr>
          <a:lstStyle/>
          <a:p>
            <a:pPr algn="l"/>
            <a:r>
              <a:rPr lang="ru-RU" sz="6600" b="1" dirty="0" smtClean="0">
                <a:solidFill>
                  <a:srgbClr val="FF0000"/>
                </a:solidFill>
              </a:rPr>
              <a:t>Работу выполнила:</a:t>
            </a:r>
          </a:p>
          <a:p>
            <a:pPr algn="l"/>
            <a:r>
              <a:rPr lang="ru-RU" sz="6600" b="1" dirty="0" smtClean="0">
                <a:solidFill>
                  <a:srgbClr val="FF0000"/>
                </a:solidFill>
              </a:rPr>
              <a:t> </a:t>
            </a:r>
            <a:r>
              <a:rPr lang="ru-RU" sz="6600" b="1" dirty="0" smtClean="0">
                <a:solidFill>
                  <a:srgbClr val="FF0000"/>
                </a:solidFill>
              </a:rPr>
              <a:t>ученица 4б класса </a:t>
            </a:r>
            <a:endParaRPr lang="ru-RU" sz="6600" b="1" dirty="0" smtClean="0">
              <a:solidFill>
                <a:srgbClr val="FF0000"/>
              </a:solidFill>
            </a:endParaRPr>
          </a:p>
          <a:p>
            <a:pPr algn="l"/>
            <a:r>
              <a:rPr lang="ru-RU" sz="6600" b="1" dirty="0" smtClean="0">
                <a:solidFill>
                  <a:srgbClr val="FF0000"/>
                </a:solidFill>
              </a:rPr>
              <a:t> </a:t>
            </a:r>
            <a:r>
              <a:rPr lang="ru-RU" sz="6600" b="1" dirty="0" smtClean="0">
                <a:solidFill>
                  <a:srgbClr val="FF0000"/>
                </a:solidFill>
              </a:rPr>
              <a:t>МБОУ </a:t>
            </a:r>
            <a:r>
              <a:rPr lang="ru-RU" sz="6600" b="1" dirty="0" err="1" smtClean="0">
                <a:solidFill>
                  <a:srgbClr val="FF0000"/>
                </a:solidFill>
              </a:rPr>
              <a:t>Луговской</a:t>
            </a:r>
            <a:r>
              <a:rPr lang="ru-RU" sz="6600" b="1" dirty="0" smtClean="0">
                <a:solidFill>
                  <a:srgbClr val="FF0000"/>
                </a:solidFill>
              </a:rPr>
              <a:t> </a:t>
            </a:r>
            <a:r>
              <a:rPr lang="ru-RU" sz="6600" b="1" dirty="0" smtClean="0">
                <a:solidFill>
                  <a:srgbClr val="FF0000"/>
                </a:solidFill>
              </a:rPr>
              <a:t>СОШ</a:t>
            </a:r>
          </a:p>
          <a:p>
            <a:pPr algn="l"/>
            <a:r>
              <a:rPr lang="ru-RU" sz="6600" b="1" dirty="0" smtClean="0">
                <a:solidFill>
                  <a:srgbClr val="FF0000"/>
                </a:solidFill>
              </a:rPr>
              <a:t>п.  </a:t>
            </a:r>
            <a:r>
              <a:rPr lang="ru-RU" sz="6600" b="1" dirty="0" smtClean="0">
                <a:solidFill>
                  <a:srgbClr val="FF0000"/>
                </a:solidFill>
              </a:rPr>
              <a:t>Луговое        </a:t>
            </a:r>
          </a:p>
          <a:p>
            <a:pPr algn="l"/>
            <a:r>
              <a:rPr lang="ru-RU" sz="6600" b="1" dirty="0" smtClean="0">
                <a:solidFill>
                  <a:srgbClr val="FF0000"/>
                </a:solidFill>
              </a:rPr>
              <a:t>Иванова </a:t>
            </a:r>
            <a:r>
              <a:rPr lang="ru-RU" sz="6600" b="1" dirty="0" smtClean="0">
                <a:solidFill>
                  <a:srgbClr val="FF0000"/>
                </a:solidFill>
              </a:rPr>
              <a:t>Виталия</a:t>
            </a:r>
          </a:p>
          <a:p>
            <a:pPr algn="l"/>
            <a:r>
              <a:rPr lang="ru-RU" sz="6600" b="1" dirty="0" smtClean="0">
                <a:solidFill>
                  <a:srgbClr val="FF0000"/>
                </a:solidFill>
              </a:rPr>
              <a:t>Учитель: </a:t>
            </a:r>
            <a:r>
              <a:rPr lang="ru-RU" sz="6600" b="1" dirty="0">
                <a:solidFill>
                  <a:srgbClr val="FF0000"/>
                </a:solidFill>
              </a:rPr>
              <a:t>А</a:t>
            </a:r>
            <a:r>
              <a:rPr lang="ru-RU" sz="6600" b="1" dirty="0" smtClean="0">
                <a:solidFill>
                  <a:srgbClr val="FF0000"/>
                </a:solidFill>
              </a:rPr>
              <a:t>геева Л.В.</a:t>
            </a:r>
            <a:endParaRPr lang="ru-RU" sz="6600" b="1" dirty="0" smtClean="0">
              <a:solidFill>
                <a:srgbClr val="FF0000"/>
              </a:solidFill>
            </a:endParaRPr>
          </a:p>
          <a:p>
            <a:endParaRPr lang="ru-RU" sz="6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71528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0" dirty="0" smtClean="0">
                <a:solidFill>
                  <a:schemeClr val="accent6">
                    <a:lumMod val="25000"/>
                  </a:schemeClr>
                </a:solidFill>
              </a:rPr>
              <a:t>Тигр — вид хищных млекопитающих семейства кошачьих  является одним из крупнейших наземных хищников , уступая по массе лишь белому   и бурому   медведям .</a:t>
            </a:r>
            <a:r>
              <a:rPr lang="ru-RU" b="0" dirty="0" smtClean="0"/>
              <a:t>.</a:t>
            </a:r>
            <a:endParaRPr lang="ru-RU" dirty="0">
              <a:solidFill>
                <a:schemeClr val="accent6">
                  <a:lumMod val="2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124744"/>
            <a:ext cx="8643536" cy="10668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 XX веке внесён в    Красную  книгу МСОП, в Красную книгу России, а также в охранные документы других стран. По состоянию на 2013 год охота на тигров запрещена во всём мире.</a:t>
            </a:r>
            <a:endParaRPr lang="ru-RU" sz="2000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" name="Содержимое 4" descr="Tiger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2132856"/>
            <a:ext cx="6617639" cy="4500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51948"/>
            <a:ext cx="8229600" cy="101681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25000"/>
                  </a:schemeClr>
                </a:solidFill>
              </a:rPr>
              <a:t>Всего выделено 9 подвидов тигра, из которых 3 уже уничтожены человеком.</a:t>
            </a:r>
            <a:endParaRPr lang="ru-RU" sz="2000" dirty="0">
              <a:solidFill>
                <a:schemeClr val="accent6">
                  <a:lumMod val="2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340768"/>
            <a:ext cx="4040188" cy="834107"/>
          </a:xfrm>
        </p:spPr>
        <p:txBody>
          <a:bodyPr/>
          <a:lstStyle/>
          <a:p>
            <a:pPr algn="ctr"/>
            <a:r>
              <a:rPr lang="ru-RU" sz="1800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Амурский тигр  осталось  480—520 особей  в природе</a:t>
            </a:r>
            <a:endParaRPr lang="ru-RU" sz="1800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1340768"/>
            <a:ext cx="4041775" cy="834107"/>
          </a:xfrm>
        </p:spPr>
        <p:txBody>
          <a:bodyPr/>
          <a:lstStyle/>
          <a:p>
            <a:pPr algn="ctr"/>
            <a:r>
              <a:rPr lang="ru-RU" sz="1800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Бенгальский тигр  популяция составляет 3100—4500 животных</a:t>
            </a:r>
            <a:endParaRPr lang="ru-RU" sz="1800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Содержимое 8" descr="180px-Panthera_tigris_altaica_28_-_Buffalo_Zoo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51520" y="2564904"/>
            <a:ext cx="4175036" cy="3456000"/>
          </a:xfrm>
        </p:spPr>
      </p:pic>
      <p:pic>
        <p:nvPicPr>
          <p:cNvPr id="12" name="Содержимое 11" descr="Panthera_tigris_tigris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 l="7959"/>
          <a:stretch>
            <a:fillRect/>
          </a:stretch>
        </p:blipFill>
        <p:spPr>
          <a:xfrm>
            <a:off x="4499992" y="2564904"/>
            <a:ext cx="4510854" cy="331236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800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Индокитайский тигр   1200—1800 животных</a:t>
            </a:r>
            <a:endParaRPr lang="ru-RU" sz="1800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sz="1800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Малайский тигр   600—800 особей тигров</a:t>
            </a:r>
            <a:r>
              <a:rPr lang="ru-RU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ru-RU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Содержимое 6" descr="Tiger_03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51520" y="2924944"/>
            <a:ext cx="4121835" cy="2808000"/>
          </a:xfrm>
        </p:spPr>
      </p:pic>
      <p:pic>
        <p:nvPicPr>
          <p:cNvPr id="8" name="Содержимое 7" descr="Tiger_in_the_water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708288"/>
            <a:ext cx="4041775" cy="324958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67544" y="1052736"/>
            <a:ext cx="4040188" cy="1122139"/>
          </a:xfrm>
        </p:spPr>
        <p:txBody>
          <a:bodyPr/>
          <a:lstStyle/>
          <a:p>
            <a:pPr algn="ctr"/>
            <a:r>
              <a:rPr lang="ru-RU" sz="1800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Суматранский тигр   популяции оценивается в 400—500 животных</a:t>
            </a:r>
            <a:endParaRPr lang="ru-RU" sz="1800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>
          <a:xfrm>
            <a:off x="4645025" y="980728"/>
            <a:ext cx="4041775" cy="1194147"/>
          </a:xfrm>
        </p:spPr>
        <p:txBody>
          <a:bodyPr/>
          <a:lstStyle/>
          <a:p>
            <a:pPr algn="ctr"/>
            <a:r>
              <a:rPr lang="ru-RU" sz="1800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Китайский тигр  в дикой   природе уже не существует , 59 особей южно-китайских тигров содержатся в неволе</a:t>
            </a:r>
            <a:endParaRPr lang="ru-RU" sz="1800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Panthera_tigris_sumatran_subspecies (3)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818011"/>
            <a:ext cx="4040188" cy="3030141"/>
          </a:xfrm>
        </p:spPr>
      </p:pic>
      <p:pic>
        <p:nvPicPr>
          <p:cNvPr id="7" name="Содержимое 6" descr="2012_Suedchinesischer_Tiger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758364"/>
            <a:ext cx="4041775" cy="314943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764704"/>
            <a:ext cx="4040188" cy="1410171"/>
          </a:xfrm>
        </p:spPr>
        <p:txBody>
          <a:bodyPr/>
          <a:lstStyle/>
          <a:p>
            <a:pPr algn="ctr"/>
            <a:r>
              <a:rPr lang="ru-RU" sz="1800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Балийский  тигр  уничтожен .Последний  тигр был убит   27 сентября  1937 года</a:t>
            </a:r>
            <a:endParaRPr lang="ru-RU" sz="1800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>
          <a:xfrm>
            <a:off x="4645025" y="764704"/>
            <a:ext cx="4041775" cy="1410171"/>
          </a:xfrm>
        </p:spPr>
        <p:txBody>
          <a:bodyPr/>
          <a:lstStyle/>
          <a:p>
            <a:pPr algn="ctr"/>
            <a:r>
              <a:rPr lang="ru-RU" sz="1800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Закавказский  тигр  уничтожен в  1960 году.</a:t>
            </a:r>
            <a:endParaRPr lang="ru-RU" sz="1800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Содержимое 7" descr="Panthera_tigris_virgata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rcRect l="17791" r="3819"/>
          <a:stretch>
            <a:fillRect/>
          </a:stretch>
        </p:blipFill>
        <p:spPr>
          <a:xfrm>
            <a:off x="4932040" y="2636912"/>
            <a:ext cx="3946523" cy="3564000"/>
          </a:xfrm>
        </p:spPr>
      </p:pic>
      <p:pic>
        <p:nvPicPr>
          <p:cNvPr id="10" name="Содержимое 9" descr="bali-tiger-1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rcRect r="9165" b="-23091"/>
          <a:stretch>
            <a:fillRect/>
          </a:stretch>
        </p:blipFill>
        <p:spPr>
          <a:xfrm>
            <a:off x="251520" y="3366000"/>
            <a:ext cx="4601658" cy="3492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Яванский тигр  был уничтожен в 80-е годы двадцатого столетия</a:t>
            </a:r>
            <a:r>
              <a:rPr lang="ru-RU" sz="1800" dirty="0" smtClean="0"/>
              <a:t>    </a:t>
            </a:r>
            <a:endParaRPr lang="ru-RU" sz="1800" dirty="0"/>
          </a:p>
        </p:txBody>
      </p:sp>
      <p:pic>
        <p:nvPicPr>
          <p:cNvPr id="5" name="Содержимое 4" descr="800px-Panthera_tigris_sondaica_01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6277" y="1646238"/>
            <a:ext cx="6631446" cy="452596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533602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  принимает меры по  охране этих  животных:</a:t>
            </a:r>
            <a:br>
              <a:rPr lang="ru-RU" sz="2800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 Экстренные  меры  по борьбе с браконьерством.</a:t>
            </a:r>
            <a:br>
              <a:rPr lang="ru-RU" sz="2800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Создание и мониторинг заповедных территорий.</a:t>
            </a:r>
            <a:br>
              <a:rPr lang="ru-RU" sz="2800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3.Борьбу с незаконной вырубкой кедровника и с лесными пожарами.</a:t>
            </a:r>
            <a:r>
              <a:rPr lang="ru-RU" sz="2400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effectLst/>
              </a:rPr>
              <a:t>Помоги  нам   ЧЕЛОВЕК!</a:t>
            </a:r>
            <a:endParaRPr lang="ru-RU" sz="5400" b="1" dirty="0">
              <a:solidFill>
                <a:srgbClr val="C00000"/>
              </a:solidFill>
              <a:effectLst/>
            </a:endParaRPr>
          </a:p>
        </p:txBody>
      </p:sp>
      <p:pic>
        <p:nvPicPr>
          <p:cNvPr id="7" name="Содержимое 6" descr="1218144624_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602000"/>
            <a:ext cx="7844763" cy="5256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Другая 6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00B050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</TotalTime>
  <Words>103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Литейная</vt:lpstr>
      <vt:lpstr>ТИГР - ЖИВОТНОЕ КРАСНОЙ КНИГИ</vt:lpstr>
      <vt:lpstr>Тигр — вид хищных млекопитающих семейства кошачьих  является одним из крупнейших наземных хищников , уступая по массе лишь белому   и бурому   медведям ..</vt:lpstr>
      <vt:lpstr>Всего выделено 9 подвидов тигра, из которых 3 уже уничтожены человеком.</vt:lpstr>
      <vt:lpstr>Презентация PowerPoint</vt:lpstr>
      <vt:lpstr>Презентация PowerPoint</vt:lpstr>
      <vt:lpstr>Презентация PowerPoint</vt:lpstr>
      <vt:lpstr>Яванский тигр  был уничтожен в 80-е годы двадцатого столетия    </vt:lpstr>
      <vt:lpstr>Человек  принимает меры по  охране этих  животных: 1.  Экстренные  меры  по борьбе с браконьерством. 2. Создание и мониторинг заповедных территорий. 3.Борьбу с незаконной вырубкой кедровника и с лесными пожарами.  </vt:lpstr>
      <vt:lpstr>Помоги  нам   ЧЕЛОВЕК!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женя</cp:lastModifiedBy>
  <cp:revision>27</cp:revision>
  <dcterms:created xsi:type="dcterms:W3CDTF">2013-10-05T16:41:36Z</dcterms:created>
  <dcterms:modified xsi:type="dcterms:W3CDTF">2013-10-17T19:28:48Z</dcterms:modified>
</cp:coreProperties>
</file>