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71" r:id="rId8"/>
    <p:sldId id="261" r:id="rId9"/>
    <p:sldId id="262" r:id="rId10"/>
    <p:sldId id="263" r:id="rId11"/>
    <p:sldId id="265" r:id="rId12"/>
    <p:sldId id="266" r:id="rId13"/>
    <p:sldId id="267" r:id="rId14"/>
    <p:sldId id="270" r:id="rId15"/>
    <p:sldId id="276" r:id="rId16"/>
    <p:sldId id="275" r:id="rId17"/>
    <p:sldId id="274" r:id="rId18"/>
    <p:sldId id="272" r:id="rId19"/>
    <p:sldId id="273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68" r:id="rId29"/>
    <p:sldId id="26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2D47-2F27-4D5F-90AB-38EA00F501B6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941-A19E-4B4D-8FD4-0AADECCE6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2D47-2F27-4D5F-90AB-38EA00F501B6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941-A19E-4B4D-8FD4-0AADECCE6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2D47-2F27-4D5F-90AB-38EA00F501B6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941-A19E-4B4D-8FD4-0AADECCE6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2D47-2F27-4D5F-90AB-38EA00F501B6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941-A19E-4B4D-8FD4-0AADECCE6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2D47-2F27-4D5F-90AB-38EA00F501B6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941-A19E-4B4D-8FD4-0AADECCE6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2D47-2F27-4D5F-90AB-38EA00F501B6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941-A19E-4B4D-8FD4-0AADECCE6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2D47-2F27-4D5F-90AB-38EA00F501B6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941-A19E-4B4D-8FD4-0AADECCE6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2D47-2F27-4D5F-90AB-38EA00F501B6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941-A19E-4B4D-8FD4-0AADECCE6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2D47-2F27-4D5F-90AB-38EA00F501B6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941-A19E-4B4D-8FD4-0AADECCE6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2D47-2F27-4D5F-90AB-38EA00F501B6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941-A19E-4B4D-8FD4-0AADECCE6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2D47-2F27-4D5F-90AB-38EA00F501B6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941-A19E-4B4D-8FD4-0AADECCE6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22D47-2F27-4D5F-90AB-38EA00F501B6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A4941-A19E-4B4D-8FD4-0AADECCE6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&#1059;&#1088;&#1086;&#1082;%20&#1084;&#1080;&#1088;&#1072;\Mnogotochie-Beslan-2004-god-1-sentyabrya(muzofon.com).mp3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images5.alphacoders.com/326/326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887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4810" y="357166"/>
            <a:ext cx="4286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21 сентября -</a:t>
            </a:r>
            <a:endParaRPr lang="ru-RU" sz="6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5103674"/>
            <a:ext cx="57864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Monotype Corsiva" pitchFamily="66" charset="0"/>
              </a:rPr>
              <a:t>Международный день мира</a:t>
            </a:r>
            <a:endParaRPr lang="ru-RU" sz="5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7884" y="6072206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Баринова Е.В. </a:t>
            </a:r>
          </a:p>
          <a:p>
            <a:r>
              <a:rPr lang="ru-RU" b="1" dirty="0" smtClean="0"/>
              <a:t>МОУ СОШ № 95 г. Волгоград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www.yaplakal.com/pics/pics_preview/2/9/9/679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2" name="Mnogotochie-Beslan-2004-god-1-sentyabr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4284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23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stat17.privet.ru/lr/0a04f24100717ec8f0d616c3a16c38c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9248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15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www.reyndar.org/%7Ereyndar1/3-sept/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5659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125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http://www.pravdabeslana.ru/doklad/foto/2.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ransition advTm="20281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 descr="http://b.foto.radikal.ru/0602/2aee6f8197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0168"/>
          </a:xfrm>
          <a:prstGeom prst="rect">
            <a:avLst/>
          </a:prstGeom>
          <a:noFill/>
        </p:spPr>
      </p:pic>
    </p:spTree>
  </p:cSld>
  <p:clrMapOvr>
    <a:masterClrMapping/>
  </p:clrMapOvr>
  <p:transition advTm="2023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rt.com/files/news/beslan-tragedy-commemoration-195/russia-4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63871"/>
          </a:xfrm>
          <a:prstGeom prst="rect">
            <a:avLst/>
          </a:prstGeom>
          <a:noFill/>
        </p:spPr>
      </p:pic>
    </p:spTree>
  </p:cSld>
  <p:clrMapOvr>
    <a:masterClrMapping/>
  </p:clrMapOvr>
  <p:transition advTm="20844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img-fotki.yandex.ru/get/6608/108723024.116/0_1918eb_5295f1fd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ransition advTm="19984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img1.liveinternet.ru/images/attach/c/6/91/105/91105387_large_299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ransition advTm="2395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www.aksakal.info/uploads/posts/2010-11/1289675107_30206_200709011022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562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5" name="Picture 1" descr="D:\Фото\Картинки\Animations\анимашки\огонь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4500570"/>
            <a:ext cx="45005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Июнь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1941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5" name="Picture 1" descr="D:\Фото\Картинки\Фоны для презентаций\5___\126 фоны для презентаций\фон в презе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142908" y="0"/>
            <a:ext cx="7000924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большинства людей планеты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Земля,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мир — это повседневная реальность. На наших улицах спокойно, наши дети ходят в школу. Там, где устои общества прочны, бесценный дар мира может никем особенно и не замечаться. Однако, для слишком многих людей в современном мире этот дар — не более чем сказочная мечта. Они живут в оковах,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атмосфере страха 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нестабильности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них-то в основном и существует этот день. В 1982 году в своей резолюции Генеральная Ассамблея ООН провозгласила Международный день мира 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International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Peace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как день всеобщего прекращения огня и отказа от насилия. С тех пор праздник, ежегодно отмечаемый 21 сентября, вовлек миллионы людей, охватив многие страны и регионы. Он призван заставить людей не только задуматься о мире, но и сделать что-нибудь ради него.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yahooeu.ru/uploads/posts/2010-06/1277150511_0913072cd6041eef75039de993fbf7bf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9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cs303707.userapi.com/v303707925/4831/JxfeM3hwW-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890" name="AutoShape 2" descr="http://www.bosonogoe.ru/uploads/images/1/0919a8d2fd.jpg"/>
          <p:cNvSpPr>
            <a:spLocks noChangeAspect="1" noChangeArrowheads="1"/>
          </p:cNvSpPr>
          <p:nvPr/>
        </p:nvSpPr>
        <p:spPr bwMode="auto">
          <a:xfrm>
            <a:off x="63500" y="-136525"/>
            <a:ext cx="4762500" cy="3076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2" name="Picture 4" descr="http://www.bosonogoe.ru/uploads/images/1/0919a8d2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7852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8914" name="AutoShape 2" descr="http://www.centrlan.net/files/flag.jpg"/>
          <p:cNvSpPr>
            <a:spLocks noChangeAspect="1" noChangeArrowheads="1"/>
          </p:cNvSpPr>
          <p:nvPr/>
        </p:nvSpPr>
        <p:spPr bwMode="auto">
          <a:xfrm>
            <a:off x="63500" y="-136525"/>
            <a:ext cx="5105400" cy="4229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http://www.centrlan.net/files/flag.jpg"/>
          <p:cNvSpPr>
            <a:spLocks noChangeAspect="1" noChangeArrowheads="1"/>
          </p:cNvSpPr>
          <p:nvPr/>
        </p:nvSpPr>
        <p:spPr bwMode="auto">
          <a:xfrm>
            <a:off x="63500" y="-136525"/>
            <a:ext cx="5105400" cy="4229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8" name="AutoShape 6" descr="http://www.centrlan.net/files/flag.jpg"/>
          <p:cNvSpPr>
            <a:spLocks noChangeAspect="1" noChangeArrowheads="1"/>
          </p:cNvSpPr>
          <p:nvPr/>
        </p:nvSpPr>
        <p:spPr bwMode="auto">
          <a:xfrm>
            <a:off x="63500" y="-136525"/>
            <a:ext cx="5105400" cy="4229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20" name="Picture 8" descr="http://www.nkfu.com/wp-content/uploads/2011/10/ikinci-dunya-savasi-resimleri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38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i061.radikal.ru/0910/10/c7be19b8dfb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0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www.forchel.ru/templates/new_anime_ng/images/holidays/holidays_img/agresia_dete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8" name="Picture 4" descr="http://www.motivators.ru/sites/default/files/imagecache/main-motivator/motivator-45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9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://www.cirota.ru/forum/images/68/6814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img1.liveinternet.ru/images/attach/c/8/100/586/100586977_large_x_437753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shot.photo.qip.ru/30471H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3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642918"/>
            <a:ext cx="3929090" cy="492922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dirty="0"/>
              <a:t>Пока мы боль чужую </a:t>
            </a:r>
            <a:r>
              <a:rPr lang="ru-RU" sz="3600" dirty="0" smtClean="0"/>
              <a:t>чувствуем,</a:t>
            </a:r>
          </a:p>
          <a:p>
            <a:pPr>
              <a:buNone/>
            </a:pPr>
            <a:r>
              <a:rPr lang="ru-RU" sz="3600" dirty="0" smtClean="0"/>
              <a:t>Пока </a:t>
            </a:r>
            <a:r>
              <a:rPr lang="ru-RU" sz="3600" dirty="0"/>
              <a:t>живёт в нас сострадание,</a:t>
            </a:r>
          </a:p>
          <a:p>
            <a:pPr>
              <a:buNone/>
            </a:pPr>
            <a:r>
              <a:rPr lang="ru-RU" sz="3600" dirty="0" smtClean="0"/>
              <a:t>Пока </a:t>
            </a:r>
            <a:r>
              <a:rPr lang="ru-RU" sz="3600" dirty="0"/>
              <a:t>живём, мечтаем, буйствуем,</a:t>
            </a:r>
          </a:p>
          <a:p>
            <a:pPr>
              <a:buNone/>
            </a:pPr>
            <a:r>
              <a:rPr lang="ru-RU" sz="3600" dirty="0" smtClean="0"/>
              <a:t>Есть </a:t>
            </a:r>
            <a:r>
              <a:rPr lang="ru-RU" sz="3600" dirty="0"/>
              <a:t>нашей жизни оправдание.</a:t>
            </a:r>
          </a:p>
          <a:p>
            <a:endParaRPr lang="ru-RU" dirty="0"/>
          </a:p>
        </p:txBody>
      </p:sp>
      <p:pic>
        <p:nvPicPr>
          <p:cNvPr id="4" name="Picture 2" descr="http://nnm.uz/uploads/posts/2013-02/1361370536_6d8ba73cfde671e63b4e37bad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600" y="714356"/>
            <a:ext cx="3993448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-fotki.yandex.ru/get/5601/wind-dream.3/0_444b5_31103d27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img1.liveinternet.ru/images/attach/c/8/99/659/99659227_c45de73b6ad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stat8.blog.ru/lr/0a09e72644a03101f38bbb35bdae67b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1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s4.image1.org/images/2011/11/30/1/d70aca1ac73726ad0ca26fdac01ea3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www.cirota.ru/forum/images/80/8070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3" name="Picture 1" descr="D:\Фото\Картинки\Animations\анимашки\огонь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4303455"/>
            <a:ext cx="50006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1 сентября 2004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189</Words>
  <Application>Microsoft Office PowerPoint</Application>
  <PresentationFormat>Экран (4:3)</PresentationFormat>
  <Paragraphs>12</Paragraphs>
  <Slides>29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Елена</cp:lastModifiedBy>
  <cp:revision>34</cp:revision>
  <dcterms:created xsi:type="dcterms:W3CDTF">2013-09-17T15:04:55Z</dcterms:created>
  <dcterms:modified xsi:type="dcterms:W3CDTF">2013-10-18T09:04:31Z</dcterms:modified>
</cp:coreProperties>
</file>