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59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B98FE0-7C46-4DD5-AAFE-3A3149EF551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0BF082-1A6B-4316-A1AD-D0C85E6A68F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tatic2.aif.ru/public/article/big/139/0e1fe39253f46d1349d05506fa26ed42.0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Всемирный день водных ресурсов.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НЕДЕЛЯ  ГЕОГРАФИИ</a:t>
            </a:r>
          </a:p>
          <a:p>
            <a:r>
              <a:rPr lang="ru-RU" dirty="0" smtClean="0"/>
              <a:t> ПОДГОТОВИЛА </a:t>
            </a:r>
          </a:p>
          <a:p>
            <a:r>
              <a:rPr lang="ru-RU" dirty="0" smtClean="0"/>
              <a:t> МОЛОДКИНА О. 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00034" y="1466009"/>
            <a:ext cx="805329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Так, в России на одного человека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приходится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среднем 350 литров в сутки, тогда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 в США этот показатель составляет 200 литров,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 в Европе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130-140 литров.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8957" y="4286256"/>
            <a:ext cx="905504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Учимся экономить!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6262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</a:rPr>
              <a:t>В Европе уже давно формируются традиции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</a:rPr>
              <a:t> экономии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</a:rPr>
              <a:t>воды, которые успешно применяются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</a:rPr>
              <a:t>в аграрной, промышленной и бытовой сферах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22532" name="Picture 4" descr="http://www.vokrugsveta.ru/img/cmn/2007/03/23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9825" y="0"/>
            <a:ext cx="29241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beta.rian.ru/images/35654/31/3565431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0"/>
            <a:ext cx="6480000" cy="71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Фото:  Водяные вой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8892000" cy="5942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428737"/>
            <a:ext cx="7872442" cy="4895864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22 марта – Всемирный день воды. В 1992 году в Рио-де-Жанейро в рамках проводимой ООН конференции «Охрана окружающей среды и развитие ООН» Генеральная ассамблея ООН приняла решение отмечать 22 марта как Всемирный день водных ресурсов.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encrypted-tbn1.gstatic.com/images?q=tbn:ANd9GcRpbdoWI4S--P943ltBQOmC9OtvLmbATLUpcup7YjmkhLA9w-iRQ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7020" y="5029200"/>
            <a:ext cx="250698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мирный день водных ресурс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5715000" y="4187190"/>
            <a:ext cx="3429000" cy="267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b="1" dirty="0"/>
              <a:t>Зачем и почему нужно </a:t>
            </a:r>
            <a:r>
              <a:rPr lang="ru-RU" sz="6000" b="1" dirty="0" smtClean="0"/>
              <a:t>экономить </a:t>
            </a:r>
            <a:r>
              <a:rPr lang="ru-RU" sz="6000" b="1" dirty="0"/>
              <a:t>воду?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572000" cy="69865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Пресная вода планеты составляет всего 3% от общих запасов воды, причем ¾ пресной воды заморожено в Арктике и Антарктике, 1/5 часть составляет подземные воды, и лишь 1% циркулирует в реках, озерах, болотах, плывет над Землей</a:t>
            </a:r>
            <a:endParaRPr lang="ru-RU" sz="3200" b="1" dirty="0"/>
          </a:p>
        </p:txBody>
      </p:sp>
      <p:pic>
        <p:nvPicPr>
          <p:cNvPr id="4" name="Рисунок 3" descr="http://static2.aif.ru/public/article/medium/139/0e1fe39253f46d1349d05506fa26ed42.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0" y="4991100"/>
            <a:ext cx="24765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14356"/>
            <a:ext cx="901118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 воды не смогут существовать ни человек,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ни животные, ни растения. В теле взрослого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человека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содержится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около 65%, то есть основным компонентом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человеческого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организма является именно вода. Биологи даже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иногда шутят,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что вода «изобрела» человека как средство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передвижения.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s://encrypted-tbn2.gstatic.com/images?q=tbn:ANd9GcTfS_qHHI3Pf6ktMJxWU6Sn5cYW0hGfjmQgjSP_7rWBSFaamMaTv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5120" y="5006340"/>
            <a:ext cx="2468880" cy="185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Без воды немыслимо вообще ничто живое на земле, ведь некоторые растения состоят из воды на 90%, а животное, лишенное влаги погибает в течение через 4-8 суток.</a:t>
            </a:r>
          </a:p>
        </p:txBody>
      </p:sp>
      <p:pic>
        <p:nvPicPr>
          <p:cNvPr id="3" name="Picture 4" descr="Рисунок3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3504" y="4329113"/>
            <a:ext cx="3729037" cy="2528887"/>
          </a:xfrm>
          <a:prstGeom prst="rect">
            <a:avLst/>
          </a:prstGeom>
          <a:noFill/>
          <a:ln/>
        </p:spPr>
      </p:pic>
      <p:pic>
        <p:nvPicPr>
          <p:cNvPr id="4" name="Picture 4" descr="Рисунок2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38725" y="0"/>
            <a:ext cx="4105275" cy="259238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" descr="DSCN01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7763" y="433846"/>
            <a:ext cx="6024360" cy="972033"/>
          </a:xfrm>
          <a:prstGeom prst="rect">
            <a:avLst/>
          </a:prstGeom>
          <a:noFill/>
        </p:spPr>
        <p:txBody>
          <a:bodyPr wrap="none">
            <a:prstTxWarp prst="textDeflate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Песчаные дюны</a:t>
            </a:r>
          </a:p>
        </p:txBody>
      </p:sp>
      <p:pic>
        <p:nvPicPr>
          <p:cNvPr id="5" name="Рисунок 1" descr="DSCN01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" descr="DSCN01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85720" y="1928802"/>
            <a:ext cx="7851775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 середине XXI века проблема нехватки пресной воды может стать одной из важнейших проблем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92867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На сегодняшний день от нехватки воды сегодня страдают около 700 миллионов человек – это жители 43 стран мира. Ученые подсчитали, что к 2025 году эта цифра возрастет до 3 миллиардов и более. Запасы воды продолжают истощаться быстрыми темпами. </a:t>
            </a:r>
          </a:p>
        </p:txBody>
      </p:sp>
      <p:pic>
        <p:nvPicPr>
          <p:cNvPr id="4" name="Рисунок 3" descr="https://encrypted-tbn1.gstatic.com/images?q=tbn:ANd9GcTaGj4IVwLqfsRBUA555v337Vz9htt2R5bk8rb6R90FVV3KhtiZ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500570"/>
            <a:ext cx="1916436" cy="215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785786" y="1928802"/>
            <a:ext cx="8125301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данным экспертов, человеку ежедневно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необходимо не менее 20 литров воды: 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питье, приготовление еды и для личной гигиены.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из-за неравномерного распределения этого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жизненно важного ресурса многим жителям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Восточной Африки приходится обходиться лишь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литрами в день, а некоторым –всего 1 литром.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16" name="Picture 8" descr="Журнал &quot;Вокруг Свет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500702"/>
            <a:ext cx="22860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342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Всемирный день водных ресурсов. </vt:lpstr>
      <vt:lpstr>Слайд 2</vt:lpstr>
      <vt:lpstr>Слайд 3</vt:lpstr>
      <vt:lpstr>Слайд 4</vt:lpstr>
      <vt:lpstr>Слайд 5</vt:lpstr>
      <vt:lpstr>Слайд 6</vt:lpstr>
      <vt:lpstr>  К середине XXI века проблема нехватки пресной воды может стать одной из важнейших проблем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Всемирный день водных ресурсов. </dc:title>
  <dc:creator>Admin</dc:creator>
  <cp:lastModifiedBy>Admin</cp:lastModifiedBy>
  <cp:revision>12</cp:revision>
  <dcterms:created xsi:type="dcterms:W3CDTF">2013-10-17T16:13:46Z</dcterms:created>
  <dcterms:modified xsi:type="dcterms:W3CDTF">2013-10-18T05:00:47Z</dcterms:modified>
</cp:coreProperties>
</file>