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Анастасия" initials="А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34" autoAdjust="0"/>
    <p:restoredTop sz="94660"/>
  </p:normalViewPr>
  <p:slideViewPr>
    <p:cSldViewPr>
      <p:cViewPr varScale="1">
        <p:scale>
          <a:sx n="60" d="100"/>
          <a:sy n="60" d="100"/>
        </p:scale>
        <p:origin x="-82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52AA2F-43D0-4DC8-9E66-FD829117105F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BC77FB-D266-4320-B648-46113F51B4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BC77FB-D266-4320-B648-46113F51B4D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6C442-3419-4147-8590-5B13B7DD013A}" type="datetimeFigureOut">
              <a:rPr lang="ru-RU" smtClean="0"/>
              <a:pPr/>
              <a:t>18.10.2013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8FEED-4ECD-4D4B-8F02-BD920ED8BD0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6C442-3419-4147-8590-5B13B7DD013A}" type="datetimeFigureOut">
              <a:rPr lang="ru-RU" smtClean="0"/>
              <a:pPr/>
              <a:t>18.10.2013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8FEED-4ECD-4D4B-8F02-BD920ED8BD0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6C442-3419-4147-8590-5B13B7DD013A}" type="datetimeFigureOut">
              <a:rPr lang="ru-RU" smtClean="0"/>
              <a:pPr/>
              <a:t>18.10.2013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8FEED-4ECD-4D4B-8F02-BD920ED8BD0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6C442-3419-4147-8590-5B13B7DD013A}" type="datetimeFigureOut">
              <a:rPr lang="ru-RU" smtClean="0"/>
              <a:pPr/>
              <a:t>18.10.2013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8FEED-4ECD-4D4B-8F02-BD920ED8BD0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6C442-3419-4147-8590-5B13B7DD013A}" type="datetimeFigureOut">
              <a:rPr lang="ru-RU" smtClean="0"/>
              <a:pPr/>
              <a:t>18.10.2013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588FEED-4ECD-4D4B-8F02-BD920ED8BD0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6C442-3419-4147-8590-5B13B7DD013A}" type="datetimeFigureOut">
              <a:rPr lang="ru-RU" smtClean="0"/>
              <a:pPr/>
              <a:t>18.10.2013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8FEED-4ECD-4D4B-8F02-BD920ED8BD0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6C442-3419-4147-8590-5B13B7DD013A}" type="datetimeFigureOut">
              <a:rPr lang="ru-RU" smtClean="0"/>
              <a:pPr/>
              <a:t>18.10.2013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8FEED-4ECD-4D4B-8F02-BD920ED8BD0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6C442-3419-4147-8590-5B13B7DD013A}" type="datetimeFigureOut">
              <a:rPr lang="ru-RU" smtClean="0"/>
              <a:pPr/>
              <a:t>18.10.2013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8FEED-4ECD-4D4B-8F02-BD920ED8BD0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6C442-3419-4147-8590-5B13B7DD013A}" type="datetimeFigureOut">
              <a:rPr lang="ru-RU" smtClean="0"/>
              <a:pPr/>
              <a:t>18.10.2013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8FEED-4ECD-4D4B-8F02-BD920ED8BD0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6C442-3419-4147-8590-5B13B7DD013A}" type="datetimeFigureOut">
              <a:rPr lang="ru-RU" smtClean="0"/>
              <a:pPr/>
              <a:t>18.10.2013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8FEED-4ECD-4D4B-8F02-BD920ED8BD0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6C442-3419-4147-8590-5B13B7DD013A}" type="datetimeFigureOut">
              <a:rPr lang="ru-RU" smtClean="0"/>
              <a:pPr/>
              <a:t>18.10.2013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8FEED-4ECD-4D4B-8F02-BD920ED8BD0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E86C442-3419-4147-8590-5B13B7DD013A}" type="datetimeFigureOut">
              <a:rPr lang="ru-RU" smtClean="0"/>
              <a:pPr/>
              <a:t>18.10.2013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588FEED-4ECD-4D4B-8F02-BD920ED8BD0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 spd="slow">
    <p:newsflash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zoo.kaliningrad.net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Калининградский зоопарк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143380"/>
            <a:ext cx="6400800" cy="2500330"/>
          </a:xfrm>
        </p:spPr>
        <p:txBody>
          <a:bodyPr>
            <a:normAutofit/>
          </a:bodyPr>
          <a:lstStyle/>
          <a:p>
            <a:r>
              <a:rPr lang="ru-RU" dirty="0" smtClean="0"/>
              <a:t>Подготовила: </a:t>
            </a:r>
            <a:r>
              <a:rPr lang="ru-RU" b="1" i="1" u="sng" dirty="0" smtClean="0"/>
              <a:t>Масликова Анастасия</a:t>
            </a:r>
          </a:p>
          <a:p>
            <a:r>
              <a:rPr lang="ru-RU" dirty="0" smtClean="0"/>
              <a:t>у</a:t>
            </a:r>
            <a:r>
              <a:rPr lang="ru-RU" dirty="0" smtClean="0"/>
              <a:t>ченица </a:t>
            </a:r>
            <a:r>
              <a:rPr lang="ru-RU" dirty="0" smtClean="0"/>
              <a:t>4 </a:t>
            </a:r>
            <a:r>
              <a:rPr lang="ru-RU" dirty="0" smtClean="0"/>
              <a:t>«А» </a:t>
            </a:r>
            <a:r>
              <a:rPr lang="ru-RU" dirty="0" smtClean="0"/>
              <a:t>класса МБОУ </a:t>
            </a:r>
          </a:p>
          <a:p>
            <a:r>
              <a:rPr lang="ru-RU" dirty="0" err="1" smtClean="0"/>
              <a:t>Луговской</a:t>
            </a:r>
            <a:r>
              <a:rPr lang="ru-RU" dirty="0" smtClean="0"/>
              <a:t> </a:t>
            </a:r>
            <a:r>
              <a:rPr lang="ru-RU" dirty="0" smtClean="0"/>
              <a:t>СОШ п.Луговое Гурьевского района  Калининградской области</a:t>
            </a:r>
            <a:endParaRPr lang="ru-RU" dirty="0" smtClean="0"/>
          </a:p>
          <a:p>
            <a:r>
              <a:rPr lang="ru-RU" dirty="0" smtClean="0"/>
              <a:t>Учитель: </a:t>
            </a:r>
            <a:r>
              <a:rPr lang="ru-RU" dirty="0" smtClean="0"/>
              <a:t>Новикова Ольга </a:t>
            </a:r>
            <a:r>
              <a:rPr lang="ru-RU" dirty="0" smtClean="0"/>
              <a:t>Сергеевна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148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Наш подарок зоопарку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Мы приносили и дарили зоопарку еду для животных, а работники зоопарка  отдавали  эту еду животным.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IMG_20131002_10232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00232" y="2928934"/>
            <a:ext cx="4953003" cy="37147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Кенгуру </a:t>
            </a:r>
            <a:r>
              <a:rPr lang="en-US" dirty="0" smtClean="0">
                <a:solidFill>
                  <a:srgbClr val="FF0000"/>
                </a:solidFill>
              </a:rPr>
              <a:t>-</a:t>
            </a:r>
            <a:r>
              <a:rPr lang="ru-RU" dirty="0" smtClean="0">
                <a:solidFill>
                  <a:srgbClr val="FF0000"/>
                </a:solidFill>
              </a:rPr>
              <a:t>первое животное</a:t>
            </a:r>
            <a:r>
              <a:rPr lang="en-US" dirty="0" smtClean="0">
                <a:solidFill>
                  <a:srgbClr val="FF0000"/>
                </a:solidFill>
              </a:rPr>
              <a:t>,</a:t>
            </a:r>
            <a:r>
              <a:rPr lang="ru-RU" dirty="0" smtClean="0">
                <a:solidFill>
                  <a:srgbClr val="FF0000"/>
                </a:solidFill>
              </a:rPr>
              <a:t> которое мы увидели в зоопарке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Родина кенгуру – Австралия. Обитают в саваннах, встречаются и на равнинах, и в горах. Питаются травой. Передние лапы значительно короче, чем задние, хвост очень длинный и сильный. Кенгуру передвигаются скачками, длина прыжка может достигать 10 метров. Детеныш рождается размером с грецкий орех. Малыш развивается в материнской сумке, расположенной на животе самки. Продолжительность жизни кенгуру приблизительно 15 лет. В коллекции зоопарка группа из шести взрослых животных, приехавших из Англии. Уже второй год самки приносят 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9" name="Содержимое 8" descr="imgpreview (10)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000628" y="2357430"/>
            <a:ext cx="3603179" cy="268685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Жирафы 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471990" cy="4525963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bg1"/>
                </a:solidFill>
              </a:rPr>
              <a:t>Самое высокое животное на планете, его рост может достигать 6 м.! Вес жирафа – до 1000 кг. Живут они небольшими группами в саваннах Африки. Излюбленное лакомство – листья акации. Длинная шея позволяет жирафу срывать листья с верхушек деревьев, однако она становится серьёзным препятствием, если животное хочет попить. Единственные хищники, опасные для взрослых жирафов – это львы. Продолжительность жизни жирафа около 30 лет. Вид занесен в Красную книгу.</a:t>
            </a:r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5" name="Содержимое 4" descr="imgpreview (6)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000628" y="2143116"/>
            <a:ext cx="3786214" cy="34782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Гималайский медведь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1600" dirty="0" smtClean="0">
                <a:solidFill>
                  <a:schemeClr val="bg1"/>
                </a:solidFill>
              </a:rPr>
              <a:t>обитает в Восточной Азии, на Западе – в Афганистане, на южных склонах Гималаев, в Индокитае, Южном и Восточном Китае, на Корейском полуострове, некоторых Японских островах. В России – в Уссурийском крае и некоторых районах к северу от Амура. Эти животные ведут полудревесный образ жизни. Вес гималайского медведя около 120 кг. Питаются преимущественно растительной пищей: кедровыми орехами, ягодами и другими плодами. Хищничают редко, но не брезгуют падалью. На деревьях они добывают корм, там же спасаются от врагов. В дуплах деревьев устраивают берлоги, где у медведицы рождается от 1 до 4 медвежат весом 300-400 г, чаще всего малышей бывает двое. Половозрелости достигают в 3-4 года. Продолжительность жизни до 25 лет. Занесены в Красную книгу</a:t>
            </a:r>
            <a:r>
              <a:rPr lang="ru-RU" sz="1400" dirty="0" smtClean="0">
                <a:solidFill>
                  <a:schemeClr val="bg1"/>
                </a:solidFill>
              </a:rPr>
              <a:t>. </a:t>
            </a:r>
            <a:endParaRPr lang="ru-RU" sz="1400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imgpreview (1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14612" y="4149309"/>
            <a:ext cx="3071834" cy="27086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Семейство кошачьих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800" dirty="0" smtClean="0">
                <a:solidFill>
                  <a:schemeClr val="bg1"/>
                </a:solidFill>
              </a:rPr>
              <a:t>Одна из крупнейших кошек. Огромный, могучий, великолепный хищник. Длина его туловища может достигать двух с половиной метров, масса - Рядом со львами можно увидеть амурских тигров - самых крупных в мире кошек. Амурский тигр живёт на Дальнем Востоке в тайге. Его масса достигает 390 килограммов, длина тела - трёх метров. Другие подвиды тигров значительно меньше. Тигры занесены в Красную книгу природы. до 350 килограммов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imgpreview (7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8" y="3714752"/>
            <a:ext cx="3359430" cy="239554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Рисунок 4" descr="imgpreview (8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00166" y="3929066"/>
            <a:ext cx="2071702" cy="25896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Литература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28596" y="1600200"/>
            <a:ext cx="7801004" cy="4708525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текст </a:t>
            </a:r>
            <a:r>
              <a:rPr lang="ru-RU" dirty="0" smtClean="0">
                <a:solidFill>
                  <a:schemeClr val="bg1"/>
                </a:solidFill>
              </a:rPr>
              <a:t>в </a:t>
            </a:r>
            <a:r>
              <a:rPr lang="ru-RU" dirty="0" smtClean="0">
                <a:solidFill>
                  <a:schemeClr val="bg1"/>
                </a:solidFill>
              </a:rPr>
              <a:t>презентации выбран на сайте- </a:t>
            </a:r>
            <a:r>
              <a:rPr lang="en-US" dirty="0" smtClean="0">
                <a:solidFill>
                  <a:schemeClr val="bg1"/>
                </a:solidFill>
                <a:hlinkClick r:id="rId3"/>
              </a:rPr>
              <a:t>zoo.kaliningrad.net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фото </a:t>
            </a:r>
            <a:r>
              <a:rPr lang="en-US" dirty="0" smtClean="0">
                <a:solidFill>
                  <a:schemeClr val="bg1"/>
                </a:solidFill>
              </a:rPr>
              <a:t>-</a:t>
            </a:r>
            <a:r>
              <a:rPr lang="ru-RU" dirty="0" smtClean="0">
                <a:solidFill>
                  <a:schemeClr val="bg1"/>
                </a:solidFill>
              </a:rPr>
              <a:t> из </a:t>
            </a:r>
            <a:r>
              <a:rPr lang="ru-RU" dirty="0" smtClean="0">
                <a:solidFill>
                  <a:schemeClr val="bg1"/>
                </a:solidFill>
              </a:rPr>
              <a:t>личного архива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                                2013г.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92</TotalTime>
  <Words>456</Words>
  <Application>Microsoft Office PowerPoint</Application>
  <PresentationFormat>Экран (4:3)</PresentationFormat>
  <Paragraphs>25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Калининградский зоопарк</vt:lpstr>
      <vt:lpstr>Наш подарок зоопарку</vt:lpstr>
      <vt:lpstr>Кенгуру -первое животное, которое мы увидели в зоопарке</vt:lpstr>
      <vt:lpstr>Жирафы </vt:lpstr>
      <vt:lpstr>Гималайский медведь</vt:lpstr>
      <vt:lpstr>Семейство кошачьих</vt:lpstr>
      <vt:lpstr>Литература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Калининградский зоопарк</dc:title>
  <dc:creator>Анастасия</dc:creator>
  <cp:lastModifiedBy>Admin</cp:lastModifiedBy>
  <cp:revision>15</cp:revision>
  <dcterms:created xsi:type="dcterms:W3CDTF">2013-10-09T16:19:55Z</dcterms:created>
  <dcterms:modified xsi:type="dcterms:W3CDTF">2013-10-17T20:49:59Z</dcterms:modified>
</cp:coreProperties>
</file>