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5" r:id="rId10"/>
    <p:sldId id="264" r:id="rId11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99592" y="1700808"/>
            <a:ext cx="777686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5 «В»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О человеческих</a:t>
            </a:r>
            <a:r>
              <a:rPr kumimoji="0" lang="ru-RU" sz="7200" b="1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ценностях</a:t>
            </a:r>
            <a:endParaRPr kumimoji="0" lang="ru-RU" sz="72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ц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9592" y="620688"/>
            <a:ext cx="770485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Искусство жить достойно – это умение правильно выбирать жизненные ориентиры и жизненные ценности.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908720"/>
            <a:ext cx="77768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Ценности:</a:t>
            </a:r>
          </a:p>
          <a:p>
            <a:pPr algn="ctr"/>
            <a:r>
              <a:rPr lang="ru-RU" sz="6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общечеловечекие</a:t>
            </a:r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материальные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620688"/>
            <a:ext cx="770485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Общечеловеческие ценности:</a:t>
            </a:r>
            <a:endParaRPr lang="ru-RU" sz="1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1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2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семья, здоровье, красота, доброта, родные, дружба, любовь, счастье,  правда, талант, жизнь, родина, преданность, доверие, искренность, справедливость, милосердие, патриотизм</a:t>
            </a:r>
          </a:p>
          <a:p>
            <a:pPr algn="ctr"/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496855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Материальные</a:t>
            </a:r>
            <a:b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ценности:</a:t>
            </a:r>
            <a:b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2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br>
              <a:rPr lang="ru-RU" sz="32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деньги, карьера, роскошь, престиж, работа, квартира, машина, дача, одежда, украшения, компьютер, телефон</a:t>
            </a:r>
            <a:r>
              <a:rPr lang="ru-RU" sz="14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14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1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1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р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266693"/>
            <a:ext cx="2823518" cy="1872934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3" name="Рисунок 2" descr="др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88640"/>
            <a:ext cx="2304256" cy="1843405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827584" y="188640"/>
            <a:ext cx="784887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n w="19050">
                  <a:solidFill>
                    <a:srgbClr val="7030A0"/>
                  </a:solidFill>
                </a:ln>
                <a:solidFill>
                  <a:srgbClr val="FF0000"/>
                </a:solidFill>
              </a:rPr>
              <a:t>     Дружба</a:t>
            </a:r>
          </a:p>
          <a:p>
            <a:pPr algn="r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</a:rPr>
              <a:t>Друзья познаются в беде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</a:rPr>
              <a:t>Старый друг лучше новых двух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</a:rPr>
              <a:t>С другом веселее при удаче, легче в беде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</a:rPr>
              <a:t>   Нет друга – ищи, 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</a:rPr>
              <a:t>            а нашёл – береги!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юб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76672"/>
            <a:ext cx="3254083" cy="20882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5576" y="260648"/>
            <a:ext cx="4896544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n w="19050">
                  <a:solidFill>
                    <a:srgbClr val="7030A0"/>
                  </a:solidFill>
                </a:ln>
                <a:solidFill>
                  <a:srgbClr val="FF0000"/>
                </a:solidFill>
              </a:rPr>
              <a:t>            </a:t>
            </a:r>
          </a:p>
          <a:p>
            <a:pPr algn="ctr"/>
            <a:endParaRPr lang="ru-RU" sz="7200" dirty="0" smtClean="0">
              <a:ln w="19050">
                <a:solidFill>
                  <a:srgbClr val="7030A0"/>
                </a:solidFill>
              </a:ln>
              <a:solidFill>
                <a:srgbClr val="FF0000"/>
              </a:solidFill>
            </a:endParaRPr>
          </a:p>
          <a:p>
            <a:pPr algn="ctr"/>
            <a:r>
              <a:rPr lang="ru-RU" sz="7200" dirty="0" smtClean="0">
                <a:ln w="19050">
                  <a:solidFill>
                    <a:srgbClr val="7030A0"/>
                  </a:solidFill>
                </a:ln>
                <a:solidFill>
                  <a:srgbClr val="FF0000"/>
                </a:solidFill>
              </a:rPr>
              <a:t>Любовь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</a:rPr>
              <a:t>Любви все возрасты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</a:rPr>
              <a:t> покорны….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</a:rPr>
              <a:t>И не только возраст…</a:t>
            </a:r>
          </a:p>
          <a:p>
            <a:pPr algn="r">
              <a:lnSpc>
                <a:spcPct val="150000"/>
              </a:lnSpc>
            </a:pPr>
            <a:endParaRPr lang="ru-RU" sz="3200" b="1" dirty="0" smtClean="0">
              <a:solidFill>
                <a:srgbClr val="FF0000"/>
              </a:solidFill>
            </a:endParaRPr>
          </a:p>
          <a:p>
            <a:pPr algn="r">
              <a:lnSpc>
                <a:spcPct val="150000"/>
              </a:lnSpc>
            </a:pPr>
            <a:endParaRPr lang="ru-RU" sz="32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люб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620688"/>
            <a:ext cx="2304256" cy="2304256"/>
          </a:xfrm>
          <a:prstGeom prst="rect">
            <a:avLst/>
          </a:prstGeom>
        </p:spPr>
      </p:pic>
      <p:pic>
        <p:nvPicPr>
          <p:cNvPr id="7" name="Рисунок 6" descr="люб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4149080"/>
            <a:ext cx="2880320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сч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3933056"/>
            <a:ext cx="2615952" cy="1961964"/>
          </a:xfrm>
          <a:prstGeom prst="rect">
            <a:avLst/>
          </a:prstGeom>
        </p:spPr>
      </p:pic>
      <p:pic>
        <p:nvPicPr>
          <p:cNvPr id="9" name="Рисунок 8" descr="сч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1008"/>
            <a:ext cx="3744416" cy="2811192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sp>
        <p:nvSpPr>
          <p:cNvPr id="8" name="TextBox 7"/>
          <p:cNvSpPr txBox="1"/>
          <p:nvPr/>
        </p:nvSpPr>
        <p:spPr>
          <a:xfrm>
            <a:off x="755576" y="0"/>
            <a:ext cx="784887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Счастье</a:t>
            </a:r>
          </a:p>
          <a:p>
            <a:pPr algn="ctr"/>
            <a:r>
              <a:rPr lang="ru-RU" sz="32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Счастье – это хорошее расположение духа, благосостояние, гармония, симметрия и невозмутимость</a:t>
            </a:r>
          </a:p>
          <a:p>
            <a:pPr algn="ctr"/>
            <a:r>
              <a:rPr lang="ru-RU" sz="32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 гоняйся за счастьем: оно всегда находится в тебе самом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11" name="Рисунок 10" descr="сч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3861048"/>
            <a:ext cx="3240360" cy="2161783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8640"/>
            <a:ext cx="77048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</a:rPr>
              <a:t>         Добро</a:t>
            </a:r>
          </a:p>
          <a:p>
            <a:pPr algn="r"/>
            <a:r>
              <a:rPr lang="ru-RU" sz="4800" b="1" dirty="0" smtClean="0">
                <a:ln>
                  <a:solidFill>
                    <a:srgbClr val="FF0000"/>
                  </a:solidFill>
                </a:ln>
              </a:rPr>
              <a:t>           За добро           добром и платят</a:t>
            </a:r>
          </a:p>
          <a:p>
            <a:pPr algn="ctr"/>
            <a:r>
              <a:rPr lang="ru-RU" sz="4800" b="1" dirty="0" smtClean="0">
                <a:ln>
                  <a:solidFill>
                    <a:srgbClr val="FF0000"/>
                  </a:solidFill>
                </a:ln>
              </a:rPr>
              <a:t>Добрый человек в добре живет век</a:t>
            </a:r>
            <a:endParaRPr lang="ru-RU" sz="4800" b="1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3" name="Рисунок 2" descr="д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3240359" cy="2155120"/>
          </a:xfrm>
          <a:prstGeom prst="rect">
            <a:avLst/>
          </a:prstGeom>
        </p:spPr>
      </p:pic>
      <p:pic>
        <p:nvPicPr>
          <p:cNvPr id="4" name="Рисунок 3" descr="д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3724992"/>
            <a:ext cx="2173395" cy="3133008"/>
          </a:xfrm>
          <a:prstGeom prst="rect">
            <a:avLst/>
          </a:prstGeom>
        </p:spPr>
      </p:pic>
      <p:pic>
        <p:nvPicPr>
          <p:cNvPr id="5" name="Рисунок 4" descr="д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365104"/>
            <a:ext cx="3120008" cy="2252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4415433"/>
            <a:ext cx="2010519" cy="2442567"/>
          </a:xfrm>
          <a:prstGeom prst="rect">
            <a:avLst/>
          </a:prstGeom>
        </p:spPr>
      </p:pic>
      <p:pic>
        <p:nvPicPr>
          <p:cNvPr id="5" name="Рисунок 4" descr="с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27576" y="4077072"/>
            <a:ext cx="3816424" cy="27809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0" y="764704"/>
            <a:ext cx="36724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800" b="1" i="1" dirty="0" smtClean="0">
                <a:solidFill>
                  <a:srgbClr val="FF0000"/>
                </a:solidFill>
              </a:rPr>
              <a:t>Семья</a:t>
            </a:r>
            <a:endParaRPr lang="ru-RU" sz="78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с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481736"/>
            <a:ext cx="3580238" cy="2376264"/>
          </a:xfrm>
          <a:prstGeom prst="rect">
            <a:avLst/>
          </a:prstGeom>
        </p:spPr>
      </p:pic>
      <p:pic>
        <p:nvPicPr>
          <p:cNvPr id="4" name="Рисунок 3" descr="с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663611" cy="24208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2060848"/>
            <a:ext cx="79208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b="1" i="1" dirty="0" smtClean="0">
                <a:solidFill>
                  <a:srgbClr val="FF0000"/>
                </a:solidFill>
              </a:rPr>
              <a:t> ...Залог семейного счастья в доброте, откровенности, отзывчивости...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150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 Материальные  ценности:   деньги, карьера, роскошь, престиж, работа, квартира, машина, дача, одежда, украшения, компьютер, телефон  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Asus</cp:lastModifiedBy>
  <cp:revision>16</cp:revision>
  <dcterms:created xsi:type="dcterms:W3CDTF">2013-08-18T07:43:00Z</dcterms:created>
  <dcterms:modified xsi:type="dcterms:W3CDTF">2013-10-14T18:38:40Z</dcterms:modified>
</cp:coreProperties>
</file>