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1F06AAE-703B-40F8-A42A-F1E961B4FF5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359BC76-69C4-44ED-B723-F4D2FD7059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psearch&amp;text=%D0%B1%D0%B0%D1%81%D0%BD%D0%B8%20%D1%82%D0%BE%D0%BB%D1%81%D1%82%D0%BE%D0%B3%D0%BE%20%D0%BB%D1%8C%D0%B2%D0%B0%20%D0%BD%D0%B8%D0%BA%D0%BE%D0%BB%D0%B0%D0%B5%D0%B2%D0%B8%D1%87%D0%B0&amp;img_url=http%3A%2F%2Fwww.kodges.ru%2Fuploads%2Fposts%2F4d9af7519cbd9.jpg&amp;pos=0&amp;rpt=simage&amp;lr=213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psearch&amp;text=%D0%B1%D0%B0%D1%81%D0%BD%D0%B8%20%D1%82%D0%BE%D0%BB%D1%81%D1%82%D0%BE%D0%B3%D0%BE%20%D0%BB%D1%8C%D0%B2%D0%B0%20%D0%BD%D0%B8%D0%BA%D0%BE%D0%BB%D0%B0%D0%B5%D0%B2%D0%B8%D1%87%D0%B0&amp;img_url=http%3A%2F%2Ffs145.www.ex.ua%2Fshow%2F2903133%2F2903133.jpg%3F100&amp;pos=7&amp;rpt=simage&amp;lr=213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images.yandex.ru/yandsearch?source=psearch&amp;text=%D0%B1%D0%B0%D1%81%D0%BD%D0%B8%20%D1%82%D0%BE%D0%BB%D1%81%D1%82%D0%BE%D0%B3%D0%BE%20%D0%BB%D1%8C%D0%B2%D0%B0%20%D0%BD%D0%B8%D0%BA%D0%BE%D0%BB%D0%B0%D0%B5%D0%B2%D0%B8%D1%87%D0%B0&amp;img_url=http%3A%2F%2Fimg2.labirint.ru%2Fbooks%2F44562%2Fsmall.jpg&amp;pos=3&amp;rpt=simage&amp;lr=21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psearch&amp;text=%D0%B1%D0%B0%D1%81%D0%BD%D0%B8%20%D1%82%D0%BE%D0%BB%D1%81%D1%82%D0%BE%D0%B3%D0%BE%20%D0%BB%D1%8C%D0%B2%D0%B0%20%D0%BD%D0%B8%D0%BA%D0%BE%D0%BB%D0%B0%D0%B5%D0%B2%D0%B8%D1%87%D0%B0&amp;img_url=http%3A%2F%2Fwww.moscowbooks.ru%2Fimage%2Fbook%2F261%2Fi261707.jpg&amp;pos=10&amp;rpt=simage&amp;lr=213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images.yandex.ru/yandsearch?source=psearch&amp;text=%D0%B1%D0%B0%D1%81%D0%BD%D0%B8%20%D1%82%D0%BE%D0%BB%D1%81%D1%82%D0%BE%D0%B3%D0%BE%20%D0%BB%D1%8C%D0%B2%D0%B0%20%D0%BD%D0%B8%D0%BA%D0%BE%D0%BB%D0%B0%D0%B5%D0%B2%D0%B8%D1%87%D0%B0&amp;img_url=http%3A%2F%2Ffiles.books.ru%2Fpic%2F787001-788000%2F787880%2F787880.jpg&amp;pos=19&amp;rpt=simage&amp;lr=213" TargetMode="External"/><Relationship Id="rId4" Type="http://schemas.openxmlformats.org/officeDocument/2006/relationships/hyperlink" Target="http://images.yandex.ru/yandsearch?source=psearch&amp;text=%D0%B1%D0%B0%D1%81%D0%BD%D0%B8%20%D1%82%D0%BE%D0%BB%D1%81%D1%82%D0%BE%D0%B3%D0%BE%20%D0%BB%D1%8C%D0%B2%D0%B0%20%D0%BD%D0%B8%D0%BA%D0%BE%D0%BB%D0%B0%D0%B5%D0%B2%D0%B8%D1%87%D0%B0&amp;img_url=http%3A%2F%2Fwww.ruslania.com%2Fpictures%2Fbig%2F4607031760932.jpg&amp;pos=8&amp;rpt=simage&amp;lr=213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Лев Николаевич Толстой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572008"/>
            <a:ext cx="5114778" cy="110124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Басни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6-tub-ru.yandex.net/i?id=230256940-4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28604"/>
            <a:ext cx="5572164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3-tub-ru.yandex.net/i?id=115573677-3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14554"/>
            <a:ext cx="2771794" cy="4286280"/>
          </a:xfrm>
          <a:prstGeom prst="rect">
            <a:avLst/>
          </a:prstGeom>
          <a:noFill/>
        </p:spPr>
      </p:pic>
      <p:pic>
        <p:nvPicPr>
          <p:cNvPr id="27652" name="Picture 4" descr="http://im3-tub-ru.yandex.net/i?id=142966231-3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214290"/>
            <a:ext cx="2804656" cy="2786082"/>
          </a:xfrm>
          <a:prstGeom prst="rect">
            <a:avLst/>
          </a:prstGeom>
          <a:noFill/>
        </p:spPr>
      </p:pic>
      <p:pic>
        <p:nvPicPr>
          <p:cNvPr id="27654" name="Picture 6" descr="http://im4-tub-ru.yandex.net/i?id=473794192-34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3571876"/>
            <a:ext cx="2152658" cy="2857510"/>
          </a:xfrm>
          <a:prstGeom prst="rect">
            <a:avLst/>
          </a:prstGeom>
          <a:noFill/>
        </p:spPr>
      </p:pic>
      <p:pic>
        <p:nvPicPr>
          <p:cNvPr id="27656" name="Picture 8" descr="http://im7-tub-ru.yandex.net/i?id=35373755-61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 r="5147"/>
          <a:stretch>
            <a:fillRect/>
          </a:stretch>
        </p:blipFill>
        <p:spPr bwMode="auto">
          <a:xfrm>
            <a:off x="5143504" y="214290"/>
            <a:ext cx="3071834" cy="2857520"/>
          </a:xfrm>
          <a:prstGeom prst="rect">
            <a:avLst/>
          </a:prstGeom>
          <a:noFill/>
        </p:spPr>
      </p:pic>
      <p:pic>
        <p:nvPicPr>
          <p:cNvPr id="27658" name="Picture 10" descr="http://im5-tub-ru.yandex.net/i?id=140154229-00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71802" y="3500438"/>
            <a:ext cx="2286016" cy="3089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60722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Много книг чудесных,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Книжек умных, интересных,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Увлекательных, веселых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В городах, станицах, селах …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Ты идешь в библиотеку,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Чтоб побольше прочитать,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Настоящим человеком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Помогают книги стать.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142984"/>
            <a:ext cx="75009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-Что оно означает слово басня?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– Как записано в словаре Ожегова, басня – краткий иносказательный, нравоучительный рассказ, стихотворение.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– В чём заключается особенность басни? 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– Что принято понимать под словом мораль? 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142984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Пословица – краткое народное изречение с назидательным смыслом.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857232"/>
            <a:ext cx="650084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1. Мало что хотеть, надо знать да уметь.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2. Ленивые руки не родня умной голове.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3. Каков мастер, такова и работа.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4. Недаром говорится, что дело мастера боится.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5. Сила ломит всё, а ум силу.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6. Голь на выдумку хитра.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76438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</a:rPr>
              <a:t>Вывод.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</a:rPr>
              <a:t>Сила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 ломит всё, а ум силу.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Басни учат нас быть трудолюбивыми, честными, справедливыми, учат нравам. Поэтому их называют нравоучительными произведениями.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Нравоучительный смысл басни в словах автора в начале или в конце басни. Это называется моралью.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</TotalTime>
  <Words>43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Лев Николаевич Толстой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Лев Николаевич Толстой</dc:title>
  <dc:creator>Dell</dc:creator>
  <cp:lastModifiedBy>Dell</cp:lastModifiedBy>
  <cp:revision>2</cp:revision>
  <dcterms:created xsi:type="dcterms:W3CDTF">2013-10-15T16:02:48Z</dcterms:created>
  <dcterms:modified xsi:type="dcterms:W3CDTF">2013-10-15T16:17:34Z</dcterms:modified>
</cp:coreProperties>
</file>