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9" r:id="rId5"/>
    <p:sldId id="258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4E12035-7EBB-4AF8-9D4B-B7352F16B04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573F781-2815-40F1-B649-7A61AFFD0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2035-7EBB-4AF8-9D4B-B7352F16B04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F781-2815-40F1-B649-7A61AFFD0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2035-7EBB-4AF8-9D4B-B7352F16B04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F781-2815-40F1-B649-7A61AFFD0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4E12035-7EBB-4AF8-9D4B-B7352F16B04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573F781-2815-40F1-B649-7A61AFFD04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4E12035-7EBB-4AF8-9D4B-B7352F16B04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573F781-2815-40F1-B649-7A61AFFD0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2035-7EBB-4AF8-9D4B-B7352F16B04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F781-2815-40F1-B649-7A61AFFD04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2035-7EBB-4AF8-9D4B-B7352F16B04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F781-2815-40F1-B649-7A61AFFD04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4E12035-7EBB-4AF8-9D4B-B7352F16B04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573F781-2815-40F1-B649-7A61AFFD04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2035-7EBB-4AF8-9D4B-B7352F16B04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F781-2815-40F1-B649-7A61AFFD0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4E12035-7EBB-4AF8-9D4B-B7352F16B04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573F781-2815-40F1-B649-7A61AFFD04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4E12035-7EBB-4AF8-9D4B-B7352F16B04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573F781-2815-40F1-B649-7A61AFFD04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4E12035-7EBB-4AF8-9D4B-B7352F16B04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573F781-2815-40F1-B649-7A61AFFD0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-n.ru/" TargetMode="External"/><Relationship Id="rId2" Type="http://schemas.openxmlformats.org/officeDocument/2006/relationships/hyperlink" Target="http://festival.1september.r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goped.ru/" TargetMode="External"/><Relationship Id="rId2" Type="http://schemas.openxmlformats.org/officeDocument/2006/relationships/hyperlink" Target="http://www.iteach.ru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viki.rdf.ru/" TargetMode="External"/><Relationship Id="rId2" Type="http://schemas.openxmlformats.org/officeDocument/2006/relationships/hyperlink" Target="http://www.logozavr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rastut-goda.ru/" TargetMode="External"/><Relationship Id="rId4" Type="http://schemas.openxmlformats.org/officeDocument/2006/relationships/hyperlink" Target="http://www.uchportal.ru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260648"/>
            <a:ext cx="6622504" cy="4757914"/>
          </a:xfrm>
        </p:spPr>
        <p:txBody>
          <a:bodyPr anchor="t">
            <a:normAutofit/>
          </a:bodyPr>
          <a:lstStyle/>
          <a:p>
            <a:r>
              <a:rPr lang="ru-RU" sz="2000" dirty="0" smtClean="0"/>
              <a:t>             ГБОУ детский сад №1117 «Белочка»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800" dirty="0" smtClean="0"/>
              <a:t>Использование мультимедийных технологий в работе учителя-логопеда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Подготовила учитель-логопед</a:t>
            </a:r>
          </a:p>
          <a:p>
            <a:pPr algn="r"/>
            <a:r>
              <a:rPr lang="ru-RU" dirty="0" smtClean="0"/>
              <a:t>Григорьева Е.В.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260648"/>
            <a:ext cx="8352928" cy="659735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orbel" pitchFamily="34" charset="0"/>
              </a:rPr>
              <a:t> </a:t>
            </a: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Corbel" pitchFamily="34" charset="0"/>
              </a:rPr>
              <a:t>Сетевое общение</a:t>
            </a:r>
            <a:endParaRPr lang="ru-RU" sz="3600" b="1" dirty="0" smtClean="0">
              <a:solidFill>
                <a:schemeClr val="accent1">
                  <a:lumMod val="75000"/>
                </a:schemeClr>
              </a:solidFill>
              <a:latin typeface="Corbe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Corbel" pitchFamily="34" charset="0"/>
              </a:rPr>
              <a:t>Сообщества в соц.сети «В Контакте»: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Corbel" pitchFamily="34" charset="0"/>
              </a:rPr>
              <a:t>«Ассоциация Логопедов»;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Corbel" pitchFamily="34" charset="0"/>
              </a:rPr>
              <a:t>«</a:t>
            </a:r>
            <a:r>
              <a:rPr lang="ru-RU" sz="2800" dirty="0" err="1" smtClean="0">
                <a:latin typeface="Corbel" pitchFamily="34" charset="0"/>
              </a:rPr>
              <a:t>Речецветик</a:t>
            </a:r>
            <a:r>
              <a:rPr lang="ru-RU" sz="2800" dirty="0" smtClean="0">
                <a:latin typeface="Corbel" pitchFamily="34" charset="0"/>
              </a:rPr>
              <a:t>»;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Corbel" pitchFamily="34" charset="0"/>
              </a:rPr>
              <a:t>«Логопедические Программы. Логопедия»;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Corbel" pitchFamily="34" charset="0"/>
              </a:rPr>
              <a:t>«Учебный центр Логопед-мастер»;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Corbel" pitchFamily="34" charset="0"/>
              </a:rPr>
              <a:t>«Логопеды»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sz="2600" b="1" dirty="0" smtClean="0"/>
              <a:t> </a:t>
            </a: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Corbel" pitchFamily="34" charset="0"/>
              </a:rPr>
              <a:t>Использование информационных интернет – ресурсов </a:t>
            </a:r>
            <a:endParaRPr lang="ru-RU" sz="2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hlinkClick r:id="rId2"/>
              </a:rPr>
              <a:t>festival.1september.ru</a:t>
            </a:r>
            <a:r>
              <a:rPr lang="ru-RU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dirty="0" err="1" smtClean="0">
                <a:hlinkClick r:id="rId3"/>
              </a:rPr>
              <a:t>www.it-n.ru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Завуч.инфо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logoburg.com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/>
              <a:t>   Обмен информацией и опытом работы с помощью электронной почты и на форумах логопедов, участие в </a:t>
            </a:r>
            <a:r>
              <a:rPr lang="ru-RU" b="1" dirty="0" err="1" smtClean="0"/>
              <a:t>он-лайн</a:t>
            </a:r>
            <a:r>
              <a:rPr lang="ru-RU" b="1" dirty="0" smtClean="0"/>
              <a:t> конференциях.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908720"/>
            <a:ext cx="6172200" cy="3384376"/>
          </a:xfrm>
        </p:spPr>
        <p:txBody>
          <a:bodyPr anchor="t"/>
          <a:lstStyle/>
          <a:p>
            <a:pPr algn="ctr"/>
            <a:r>
              <a:rPr lang="ru-RU" i="1" dirty="0" smtClean="0"/>
              <a:t>НАПРАВЛЕНИЕ РАБОТЫ: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ПЕДАГОГАМИ  ДОУ И РОДИТЕЛЯМИ.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467600" cy="936104"/>
          </a:xfrm>
        </p:spPr>
        <p:txBody>
          <a:bodyPr anchor="t">
            <a:normAutofit fontScale="90000"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 Использование мультимедийных презентаций, фотоальбомов.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124744"/>
            <a:ext cx="8424936" cy="5472608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нахождение на сайтах необходимых информационных материалов;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 создание презентаций при подготовке к совместным мероприятиям с педагогами (презентация раздела «Коммуникация» программы </a:t>
            </a:r>
            <a:r>
              <a:rPr lang="ru-RU" sz="2800" dirty="0" err="1" smtClean="0"/>
              <a:t>Вераксы</a:t>
            </a:r>
            <a:r>
              <a:rPr lang="ru-RU" sz="2800" dirty="0" smtClean="0"/>
              <a:t> «От рождения до школы», презентация проведенных совместно с воспитателями педагогических проектов «Моя семья», Животные холодных стран», «Моя любимая мама»), родителями (проект «Генеалогическое древо»);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самостоятельное создание памяток, буклетов, и пр. документов, содержащих материалы по проблемам развития, обучения и воспитания детей, с последующим  размещением их в Уголке логопеда в детском саду ( в перспективе - на интернет – сайте учреждения);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764704"/>
            <a:ext cx="6172200" cy="3456384"/>
          </a:xfrm>
        </p:spPr>
        <p:txBody>
          <a:bodyPr anchor="t"/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НАПРАВЛЕНИЕ РАБОТЫ:</a:t>
            </a:r>
            <a:r>
              <a:rPr lang="ru-RU" dirty="0" smtClean="0"/>
              <a:t> 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МЕТОДИЧЕСКАЯ РАБОТА.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908720"/>
            <a:ext cx="8496944" cy="556523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с таблицами в </a:t>
            </a:r>
            <a:r>
              <a:rPr lang="ru-RU" dirty="0" err="1" smtClean="0"/>
              <a:t>Excel</a:t>
            </a:r>
            <a:r>
              <a:rPr lang="ru-RU" dirty="0" smtClean="0"/>
              <a:t>,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со списками, отчетами в </a:t>
            </a:r>
            <a:r>
              <a:rPr lang="ru-RU" dirty="0" err="1" smtClean="0"/>
              <a:t>Word</a:t>
            </a:r>
            <a:r>
              <a:rPr lang="ru-RU" dirty="0" smtClean="0"/>
              <a:t>,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 презентации в </a:t>
            </a:r>
            <a:r>
              <a:rPr lang="en-US" dirty="0" smtClean="0"/>
              <a:t>PowerPoint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sz="3500" b="1" dirty="0" smtClean="0">
                <a:solidFill>
                  <a:schemeClr val="accent1">
                    <a:lumMod val="75000"/>
                  </a:schemeClr>
                </a:solidFill>
              </a:rPr>
              <a:t> использование информационных интернет – ресурсов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>
                <a:hlinkClick r:id="rId2"/>
              </a:rPr>
              <a:t>www.iteach.ru</a:t>
            </a:r>
            <a:r>
              <a:rPr lang="ru-RU" dirty="0" smtClean="0"/>
              <a:t>, 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>
                <a:hlinkClick r:id="rId3"/>
              </a:rPr>
              <a:t>www.logoped.ru</a:t>
            </a:r>
            <a:r>
              <a:rPr lang="ru-RU" dirty="0" smtClean="0"/>
              <a:t>, 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blogs.mail.ru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help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/>
              <a:t>   Оформление отчетной и текущей документации; использование сети Интернет для самообразования, создания электронной библиотеки, </a:t>
            </a:r>
            <a:r>
              <a:rPr lang="ru-RU" dirty="0" err="1" smtClean="0"/>
              <a:t>медиатеки</a:t>
            </a:r>
            <a:r>
              <a:rPr lang="ru-RU" dirty="0" smtClean="0"/>
              <a:t>, наглядных, демонстрационных и электронных материалов к занятиям; создание, копирование, редактирование </a:t>
            </a:r>
            <a:r>
              <a:rPr lang="ru-RU" dirty="0" err="1" smtClean="0"/>
              <a:t>стимульного</a:t>
            </a:r>
            <a:r>
              <a:rPr lang="ru-RU" dirty="0" smtClean="0"/>
              <a:t> материала для занятий, бланков заданий, анкет и пр.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7745288" cy="706090"/>
          </a:xfrm>
        </p:spPr>
        <p:txBody>
          <a:bodyPr anchor="t">
            <a:normAutofit fontScale="90000"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Работа в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Microsoft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 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Office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600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3600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ВНИМАНИЕ!!!</a:t>
            </a:r>
            <a:endParaRPr lang="ru-RU" sz="36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1772816"/>
            <a:ext cx="6172200" cy="3176374"/>
          </a:xfrm>
        </p:spPr>
        <p:txBody>
          <a:bodyPr anchor="t">
            <a:normAutofit/>
          </a:bodyPr>
          <a:lstStyle/>
          <a:p>
            <a:pPr algn="ctr"/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НАПРАВЛЕНИЕ РАБОТЫ: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    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ДИАГНОСТИКА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8280920" cy="626469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b="1" dirty="0" smtClean="0"/>
              <a:t>  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Работа в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</a:rPr>
              <a:t>Microsoft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</a:rPr>
              <a:t>Office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dirty="0" smtClean="0"/>
              <a:t>(с таблицами в </a:t>
            </a:r>
            <a:r>
              <a:rPr lang="ru-RU" sz="2800" dirty="0" err="1" smtClean="0"/>
              <a:t>Excel</a:t>
            </a:r>
            <a:r>
              <a:rPr lang="ru-RU" sz="2800" dirty="0" smtClean="0"/>
              <a:t>, со списками, отчетами в </a:t>
            </a:r>
            <a:r>
              <a:rPr lang="ru-RU" sz="2800" dirty="0" err="1" smtClean="0"/>
              <a:t>Word</a:t>
            </a:r>
            <a:r>
              <a:rPr lang="ru-RU" sz="2800" dirty="0" smtClean="0"/>
              <a:t>, </a:t>
            </a:r>
            <a:r>
              <a:rPr lang="ru-RU" sz="2800" dirty="0" err="1" smtClean="0"/>
              <a:t>прзентациями</a:t>
            </a:r>
            <a:r>
              <a:rPr lang="ru-RU" sz="2800" dirty="0" smtClean="0"/>
              <a:t> </a:t>
            </a:r>
            <a:r>
              <a:rPr lang="ru-RU" sz="2800" dirty="0" err="1" smtClean="0"/>
              <a:t>в</a:t>
            </a:r>
            <a:r>
              <a:rPr lang="ru-RU" sz="2800" dirty="0" smtClean="0"/>
              <a:t> </a:t>
            </a:r>
            <a:r>
              <a:rPr lang="en-US" sz="2800" dirty="0" smtClean="0"/>
              <a:t>PowerPoint</a:t>
            </a:r>
            <a:r>
              <a:rPr lang="ru-RU" sz="2800" dirty="0" smtClean="0"/>
              <a:t>).</a:t>
            </a:r>
          </a:p>
          <a:p>
            <a:pPr>
              <a:buNone/>
            </a:pPr>
            <a:endParaRPr lang="ru-RU" sz="2800" dirty="0" smtClean="0"/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Создание базы данных по итогам диагностики;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 составление графиков и диаграмм;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 проведение логопедического обследования с использованием презентации «Логопедический альбом» (</a:t>
            </a:r>
            <a:r>
              <a:rPr lang="ru-RU" sz="2000" dirty="0" smtClean="0"/>
              <a:t>по материалам альбомов Иншаковой, </a:t>
            </a:r>
            <a:r>
              <a:rPr lang="ru-RU" sz="2000" dirty="0" err="1" smtClean="0"/>
              <a:t>Коноваленко</a:t>
            </a:r>
            <a:r>
              <a:rPr lang="ru-RU" sz="2000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 логопедические карты в электронном виде (</a:t>
            </a:r>
            <a:r>
              <a:rPr lang="ru-RU" sz="2000" dirty="0" smtClean="0"/>
              <a:t>со следующего года 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052736"/>
            <a:ext cx="6552728" cy="3312368"/>
          </a:xfrm>
        </p:spPr>
        <p:txBody>
          <a:bodyPr anchor="ctr">
            <a:noAutofit/>
          </a:bodyPr>
          <a:lstStyle/>
          <a:p>
            <a:pPr algn="ctr"/>
            <a:r>
              <a:rPr lang="ru-RU" sz="3200" i="1" dirty="0" smtClean="0"/>
              <a:t>НАПРАВЛЕНИЕ РАБОТЫ: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ПРОФИЛАКТИКА, КОРРЕКЦИЯ  РЕЧЕВЫХ НАРУШЕНИЙ. РАЗВИТИЕ РЕЧИ</a:t>
            </a:r>
            <a:endParaRPr lang="ru-RU" sz="28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994122"/>
          </a:xfrm>
        </p:spPr>
        <p:txBody>
          <a:bodyPr anchor="ctr"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Электронные пособия для демонстрации на компьютере, 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</a:rPr>
              <a:t>мультимедийном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проекторе, видео и аудиотехнике: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484784"/>
            <a:ext cx="8424936" cy="511256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книги и пособия в электронном виде;</a:t>
            </a:r>
          </a:p>
          <a:p>
            <a:pPr>
              <a:buNone/>
            </a:pPr>
            <a:endParaRPr lang="ru-RU" sz="2800" dirty="0" smtClean="0"/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 видеокассеты «Домашний логопед» 3 части), CD диски («Пойте вместе с нами. Азбука», «Голоса птиц и зверей», «Звуки окружающего мира» и др.);</a:t>
            </a:r>
          </a:p>
          <a:p>
            <a:pPr>
              <a:buNone/>
            </a:pPr>
            <a:endParaRPr lang="ru-RU" sz="2800" dirty="0" smtClean="0"/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специальные компьютерные игры («Учимся говорить правильно», «Игры для Тигры», «Домашний логопед», «Автоматизация согласных», «Играем и учимся»)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467600" cy="936104"/>
          </a:xfrm>
        </p:spPr>
        <p:txBody>
          <a:bodyPr anchor="t">
            <a:normAutofit fontScale="90000"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Использование готовых цифровых образовательных ресурсов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игры, презентации на сайтах</a:t>
            </a:r>
          </a:p>
          <a:p>
            <a:pPr>
              <a:buNone/>
            </a:pPr>
            <a:endParaRPr lang="ru-RU" sz="3200" dirty="0" smtClean="0"/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</a:t>
            </a:r>
            <a:r>
              <a:rPr lang="ru-RU" sz="3200" dirty="0" err="1" smtClean="0">
                <a:hlinkClick r:id="rId2"/>
              </a:rPr>
              <a:t>www.logozavr.ru</a:t>
            </a:r>
            <a:r>
              <a:rPr lang="ru-RU" sz="3200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hlinkClick r:id="rId3"/>
              </a:rPr>
              <a:t> </a:t>
            </a:r>
            <a:r>
              <a:rPr lang="ru-RU" sz="3200" dirty="0" err="1" smtClean="0">
                <a:hlinkClick r:id="rId3"/>
              </a:rPr>
              <a:t>viki.rdf.ru</a:t>
            </a:r>
            <a:endParaRPr lang="ru-RU" sz="3200" dirty="0" smtClean="0"/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</a:t>
            </a:r>
            <a:r>
              <a:rPr lang="en-US" sz="3200" dirty="0" smtClean="0">
                <a:hlinkClick r:id="rId4"/>
              </a:rPr>
              <a:t>www.uchportal.ru</a:t>
            </a:r>
            <a:endParaRPr lang="ru-RU" sz="3200" dirty="0" smtClean="0"/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</a:t>
            </a:r>
            <a:r>
              <a:rPr lang="en-US" sz="3200" dirty="0" smtClean="0">
                <a:hlinkClick r:id="rId5"/>
              </a:rPr>
              <a:t>www.rastut-goda.ru</a:t>
            </a:r>
            <a:endParaRPr lang="ru-RU" sz="3200" dirty="0" smtClean="0"/>
          </a:p>
          <a:p>
            <a:pPr>
              <a:buFont typeface="Wingdings" pitchFamily="2" charset="2"/>
              <a:buChar char="Ø"/>
            </a:pPr>
            <a:r>
              <a:rPr lang="ru-RU" sz="3200" u="sng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200" u="sng" dirty="0" smtClean="0">
                <a:solidFill>
                  <a:schemeClr val="accent1">
                    <a:lumMod val="75000"/>
                  </a:schemeClr>
                </a:solidFill>
              </a:rPr>
              <a:t>volchki.ru</a:t>
            </a:r>
            <a:endParaRPr lang="ru-RU" sz="3200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Создание собственных презентаций  в 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</a:rPr>
              <a:t>PowerPoint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7467600" cy="491716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Упражнения и игры для тренировки мышц язычка («Сказка о Веселом  Язычке», «В гостях у Белоснежки» и т.д.)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Для автоматизации и дифференциации поставленных звуков («День рождения жирафа», «Приключение </a:t>
            </a:r>
            <a:r>
              <a:rPr lang="ru-RU" sz="2800" dirty="0" err="1" smtClean="0"/>
              <a:t>Смешариков</a:t>
            </a:r>
            <a:r>
              <a:rPr lang="ru-RU" sz="2800" dirty="0" smtClean="0"/>
              <a:t>», «Путешествие мышонка» и т.д.)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Обогащение словаря, игры для развития грамматического строя речи  по лексическим темам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запись речевой работы ребенка на индивидуальном занятии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Диктофон;</a:t>
            </a:r>
          </a:p>
          <a:p>
            <a:pPr>
              <a:buNone/>
            </a:pPr>
            <a:endParaRPr lang="ru-RU" sz="2800" dirty="0" smtClean="0"/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Интерактивная </a:t>
            </a:r>
          </a:p>
          <a:p>
            <a:pPr>
              <a:buNone/>
            </a:pPr>
            <a:r>
              <a:rPr lang="ru-RU" sz="2800" dirty="0" smtClean="0"/>
              <a:t>   игрушка </a:t>
            </a:r>
          </a:p>
          <a:p>
            <a:pPr>
              <a:buNone/>
            </a:pPr>
            <a:r>
              <a:rPr lang="ru-RU" sz="2800" dirty="0" smtClean="0"/>
              <a:t>  «Говорящий </a:t>
            </a:r>
          </a:p>
          <a:p>
            <a:pPr>
              <a:buNone/>
            </a:pPr>
            <a:r>
              <a:rPr lang="ru-RU" sz="2800" dirty="0" smtClean="0"/>
              <a:t>     попугай»</a:t>
            </a:r>
          </a:p>
          <a:p>
            <a:pPr>
              <a:buFont typeface="Wingdings" pitchFamily="2" charset="2"/>
              <a:buChar char="Ø"/>
            </a:pPr>
            <a:endParaRPr lang="ru-RU" sz="2800" dirty="0"/>
          </a:p>
        </p:txBody>
      </p:sp>
      <p:pic>
        <p:nvPicPr>
          <p:cNvPr id="4" name="Рисунок 3" descr="002c7af54a5fce3db605d5f1e663854e_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1700808"/>
            <a:ext cx="4032448" cy="35841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1340768"/>
            <a:ext cx="6172200" cy="2952328"/>
          </a:xfrm>
        </p:spPr>
        <p:txBody>
          <a:bodyPr anchor="t"/>
          <a:lstStyle/>
          <a:p>
            <a:pPr algn="ctr"/>
            <a:r>
              <a:rPr lang="ru-RU" i="1" dirty="0" smtClean="0"/>
              <a:t>НАПРАВЛЕНИЕ РАБОТЫ:</a:t>
            </a:r>
            <a:r>
              <a:rPr lang="ru-RU" dirty="0" smtClean="0"/>
              <a:t> 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КОЛЛЕГАМИ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(логопедами)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119</TotalTime>
  <Words>504</Words>
  <Application>Microsoft Office PowerPoint</Application>
  <PresentationFormat>Экран (4:3)</PresentationFormat>
  <Paragraphs>69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             ГБОУ детский сад №1117 «Белочка»      Использование мультимедийных технологий в работе учителя-логопеда</vt:lpstr>
      <vt:lpstr>НАПРАВЛЕНИЕ РАБОТЫ:         ДИАГНОСТИКА</vt:lpstr>
      <vt:lpstr>Слайд 3</vt:lpstr>
      <vt:lpstr>НАПРАВЛЕНИЕ РАБОТЫ:   ПРОФИЛАКТИКА, КОРРЕКЦИЯ  РЕЧЕВЫХ НАРУШЕНИЙ. РАЗВИТИЕ РЕЧИ</vt:lpstr>
      <vt:lpstr>   Электронные пособия для демонстрации на компьютере, мультимедийном проекторе, видео и аудиотехнике:</vt:lpstr>
      <vt:lpstr>  Использование готовых цифровых образовательных ресурсов</vt:lpstr>
      <vt:lpstr> Создание собственных презентаций  в  PowerPoint.</vt:lpstr>
      <vt:lpstr> запись речевой работы ребенка на индивидуальном занятии</vt:lpstr>
      <vt:lpstr>НАПРАВЛЕНИЕ РАБОТЫ:     РАБОТА С КОЛЛЕГАМИ (логопедами)</vt:lpstr>
      <vt:lpstr>Слайд 10</vt:lpstr>
      <vt:lpstr>НАПРАВЛЕНИЕ РАБОТЫ:    РАБОТА С ПЕДАГОГАМИ  ДОУ И РОДИТЕЛЯМИ.</vt:lpstr>
      <vt:lpstr>    Использование мультимедийных презентаций, фотоальбомов.</vt:lpstr>
      <vt:lpstr>  НАПРАВЛЕНИЕ РАБОТЫ:     МЕТОДИЧЕСКАЯ РАБОТА.</vt:lpstr>
      <vt:lpstr>Работа в Microsoft  Office 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детский сад №1117 «Белочка»      Использование мультимедийных технологий в работе учителя-логопеда</dc:title>
  <dc:creator>алегри</dc:creator>
  <cp:lastModifiedBy>алегри</cp:lastModifiedBy>
  <cp:revision>13</cp:revision>
  <dcterms:created xsi:type="dcterms:W3CDTF">2013-02-04T10:24:08Z</dcterms:created>
  <dcterms:modified xsi:type="dcterms:W3CDTF">2013-10-19T12:49:55Z</dcterms:modified>
</cp:coreProperties>
</file>