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03" autoAdjust="0"/>
    <p:restoredTop sz="94660"/>
  </p:normalViewPr>
  <p:slideViewPr>
    <p:cSldViewPr>
      <p:cViewPr varScale="1">
        <p:scale>
          <a:sx n="118" d="100"/>
          <a:sy n="118" d="100"/>
        </p:scale>
        <p:origin x="-750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FA2E7-2CF2-4C81-A00D-805B06DDBE2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6BAAF-3477-4821-867B-E32FD34A6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87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EBF6-E928-4913-89CD-69927EC59EBF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0DFD5-4DA9-4A28-97BE-DA89D3301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3EDB4-508F-4059-9224-FF0FDAE0489F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DA9AE-ABF3-4AAA-836C-6D95EAC51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075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100BC-4DE5-47D2-9FA8-5445AE6F5BBF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8F73E-63D2-41AE-9EAC-B853D4643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98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EC75-5308-4FBD-B15C-93AC630A66A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CAC01-C7E2-400B-935E-DB3A3D6AF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027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56E2C-0DE5-42BB-ACD4-7E7B10D0088B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4332-D8D2-43A6-920E-43F27BA26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35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54EF0-9EDD-464D-86F1-52660BAE87F7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E71CC-1B4D-4101-A005-7305C5DA3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10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81125-4CC2-4615-8E5B-C8217D983A7D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37CFA-33F2-4373-AE26-D418AA4B4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98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0437-CE59-4848-B60D-6E4FBCCA9FE4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B5C2-682C-4099-A60D-E1EF9667F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50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26175-5CA7-4760-B674-E790E8AB0BA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F7C3F-9DFF-45EB-B61E-9498CC7DF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492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E3559-AE86-4FAA-B604-A3D6E08C2F73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D00FB-F408-4689-9C4F-4D4E44C41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743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2779EE-338C-4CF7-89BC-5CAFF694DD25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D5EBBC-5943-4829-B469-510A9967D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24500" cmpd="dbl">
            <a:solidFill>
              <a:schemeClr val="accent2">
                <a:shade val="85000"/>
                <a:satMod val="155000"/>
              </a:schemeClr>
            </a:solidFill>
            <a:prstDash val="solid"/>
            <a:miter lim="800000"/>
          </a:ln>
          <a:gradFill>
            <a:gsLst>
              <a:gs pos="10000">
                <a:schemeClr val="accent2">
                  <a:tint val="10000"/>
                  <a:satMod val="155000"/>
                </a:schemeClr>
              </a:gs>
              <a:gs pos="60000">
                <a:schemeClr val="accent2">
                  <a:tint val="30000"/>
                  <a:satMod val="155000"/>
                </a:schemeClr>
              </a:gs>
              <a:gs pos="100000">
                <a:schemeClr val="accent2">
                  <a:tint val="73000"/>
                  <a:satMod val="155000"/>
                </a:schemeClr>
              </a:gs>
            </a:gsLst>
            <a:lin ang="5400000"/>
          </a:gradFill>
          <a:effectLst>
            <a:outerShdw blurRad="38100" dist="38100" dir="7020000" algn="tl">
              <a:srgbClr val="000000"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94122"/>
          </a:xfrm>
        </p:spPr>
        <p:txBody>
          <a:bodyPr>
            <a:normAutofit/>
          </a:bodyPr>
          <a:lstStyle/>
          <a:p>
            <a:r>
              <a:rPr lang="ru-RU" dirty="0" smtClean="0"/>
              <a:t>Счастье-…???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7776" y="788690"/>
            <a:ext cx="8229600" cy="54006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Младшие школьники:</a:t>
            </a:r>
          </a:p>
        </p:txBody>
      </p:sp>
      <p:pic>
        <p:nvPicPr>
          <p:cNvPr id="1026" name="Picture 2" descr="D:\Надя\Проект\Новая папка\DSC_01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77636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Надя\Проект\Новая папка\DSC_01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717032"/>
            <a:ext cx="3099849" cy="232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Надя\Проект\Новая папка\DSC_01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6717" y="4415918"/>
            <a:ext cx="3385397" cy="253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Надя\Проект\Новая папка\DSC_017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980728"/>
            <a:ext cx="3254900" cy="244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H="1" flipV="1">
            <a:off x="179512" y="399436"/>
            <a:ext cx="18172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Как стать счастливым?</a:t>
            </a:r>
          </a:p>
        </p:txBody>
      </p:sp>
    </p:spTree>
    <p:extLst>
      <p:ext uri="{BB962C8B-B14F-4D97-AF65-F5344CB8AC3E}">
        <p14:creationId xmlns:p14="http://schemas.microsoft.com/office/powerpoint/2010/main" val="201592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569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Счастье???</a:t>
            </a:r>
            <a:br>
              <a:rPr lang="ru-RU" dirty="0" smtClean="0"/>
            </a:br>
            <a:r>
              <a:rPr lang="ru-RU" dirty="0" smtClean="0"/>
              <a:t>Старшие </a:t>
            </a:r>
            <a:r>
              <a:rPr lang="ru-RU" dirty="0"/>
              <a:t>школьники: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r>
              <a:rPr lang="ru-RU" dirty="0" smtClean="0"/>
              <a:t>Когда хорошо дома, когда тебя понимают.</a:t>
            </a:r>
          </a:p>
          <a:p>
            <a:r>
              <a:rPr lang="ru-RU" dirty="0"/>
              <a:t>Чувство свободы</a:t>
            </a:r>
          </a:p>
          <a:p>
            <a:r>
              <a:rPr lang="ru-RU" dirty="0"/>
              <a:t>Чувство свободы</a:t>
            </a:r>
          </a:p>
          <a:p>
            <a:r>
              <a:rPr lang="ru-RU" dirty="0" smtClean="0"/>
              <a:t>Любовь</a:t>
            </a:r>
            <a:endParaRPr lang="ru-RU" dirty="0" smtClean="0"/>
          </a:p>
          <a:p>
            <a:r>
              <a:rPr lang="ru-RU" dirty="0" smtClean="0"/>
              <a:t>Верные друзья</a:t>
            </a:r>
            <a:endParaRPr lang="ru-RU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780928"/>
            <a:ext cx="2592288" cy="1875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869160"/>
            <a:ext cx="1859767" cy="185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09120"/>
            <a:ext cx="2908478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099344"/>
            <a:ext cx="1824630" cy="2664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152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9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Взрослые: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Здоровье</a:t>
            </a:r>
          </a:p>
          <a:p>
            <a:r>
              <a:rPr lang="ru-RU" dirty="0" smtClean="0"/>
              <a:t>Карьера</a:t>
            </a:r>
          </a:p>
          <a:p>
            <a:r>
              <a:rPr lang="ru-RU" dirty="0" err="1" smtClean="0"/>
              <a:t>Реализованность</a:t>
            </a:r>
            <a:endParaRPr lang="ru-RU" dirty="0" smtClean="0"/>
          </a:p>
          <a:p>
            <a:r>
              <a:rPr lang="ru-RU" dirty="0" smtClean="0"/>
              <a:t>Мир в семье</a:t>
            </a:r>
          </a:p>
          <a:p>
            <a:r>
              <a:rPr lang="ru-RU" dirty="0" smtClean="0"/>
              <a:t>Счастье детей</a:t>
            </a:r>
          </a:p>
          <a:p>
            <a:r>
              <a:rPr lang="ru-RU" dirty="0" smtClean="0"/>
              <a:t>Понимание коллег 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9444" y="54742"/>
            <a:ext cx="2972424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6523" y="1670885"/>
            <a:ext cx="1973957" cy="27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287" y="1700808"/>
            <a:ext cx="2363713" cy="3438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581128"/>
            <a:ext cx="3312368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67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3000">
        <p14:reveal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25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125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25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25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polana5867786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polana58677865</Template>
  <TotalTime>517</TotalTime>
  <Words>38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polana58677865</vt:lpstr>
      <vt:lpstr>Счастье-…??? </vt:lpstr>
      <vt:lpstr>Счастье??? Старшие школьники: </vt:lpstr>
      <vt:lpstr>Взрослые: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стать счастливым?</dc:title>
  <dc:creator>Shon</dc:creator>
  <cp:lastModifiedBy>Shon</cp:lastModifiedBy>
  <cp:revision>56</cp:revision>
  <dcterms:created xsi:type="dcterms:W3CDTF">2013-01-16T16:28:59Z</dcterms:created>
  <dcterms:modified xsi:type="dcterms:W3CDTF">2013-10-19T10:34:44Z</dcterms:modified>
</cp:coreProperties>
</file>