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78" r:id="rId4"/>
    <p:sldId id="262" r:id="rId5"/>
    <p:sldId id="265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03" autoAdjust="0"/>
    <p:restoredTop sz="94660"/>
  </p:normalViewPr>
  <p:slideViewPr>
    <p:cSldViewPr>
      <p:cViewPr varScale="1">
        <p:scale>
          <a:sx n="118" d="100"/>
          <a:sy n="118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FA2E7-2CF2-4C81-A00D-805B06DDBE2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6BAAF-3477-4821-867B-E32FD34A6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87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EBF6-E928-4913-89CD-69927EC59EBF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0DFD5-4DA9-4A28-97BE-DA89D3301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3EDB4-508F-4059-9224-FF0FDAE0489F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DA9AE-ABF3-4AAA-836C-6D95EAC51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075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100BC-4DE5-47D2-9FA8-5445AE6F5BBF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8F73E-63D2-41AE-9EAC-B853D4643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98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EC75-5308-4FBD-B15C-93AC630A66A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CAC01-C7E2-400B-935E-DB3A3D6AF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027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56E2C-0DE5-42BB-ACD4-7E7B10D0088B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4332-D8D2-43A6-920E-43F27BA26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35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54EF0-9EDD-464D-86F1-52660BAE87F7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E71CC-1B4D-4101-A005-7305C5DA3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10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81125-4CC2-4615-8E5B-C8217D983A7D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37CFA-33F2-4373-AE26-D418AA4B4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98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0437-CE59-4848-B60D-6E4FBCCA9FE4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B5C2-682C-4099-A60D-E1EF9667F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50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26175-5CA7-4760-B674-E790E8AB0BA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F7C3F-9DFF-45EB-B61E-9498CC7DF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492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E3559-AE86-4FAA-B604-A3D6E08C2F73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D00FB-F408-4689-9C4F-4D4E44C41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743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2779EE-338C-4CF7-89BC-5CAFF694DD25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D5EBBC-5943-4829-B469-510A9967D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24500" cmpd="dbl">
            <a:solidFill>
              <a:schemeClr val="accent2">
                <a:shade val="85000"/>
                <a:satMod val="155000"/>
              </a:schemeClr>
            </a:solidFill>
            <a:prstDash val="solid"/>
            <a:miter lim="800000"/>
          </a:ln>
          <a:gradFill>
            <a:gsLst>
              <a:gs pos="10000">
                <a:schemeClr val="accent2">
                  <a:tint val="10000"/>
                  <a:satMod val="155000"/>
                </a:schemeClr>
              </a:gs>
              <a:gs pos="60000">
                <a:schemeClr val="accent2">
                  <a:tint val="30000"/>
                  <a:satMod val="155000"/>
                </a:schemeClr>
              </a:gs>
              <a:gs pos="100000">
                <a:schemeClr val="accent2">
                  <a:tint val="73000"/>
                  <a:satMod val="155000"/>
                </a:schemeClr>
              </a:gs>
            </a:gsLst>
            <a:lin ang="5400000"/>
          </a:gradFill>
          <a:effectLst>
            <a:outerShdw blurRad="38100" dist="38100" dir="7020000" algn="tl">
              <a:srgbClr val="000000"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Главный показатель счастья-УЛЫБКА!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Подари мне улыбки свет...</a:t>
            </a:r>
          </a:p>
          <a:p>
            <a:pPr marL="0" indent="0" algn="ctr">
              <a:buNone/>
            </a:pPr>
            <a:r>
              <a:rPr lang="ru-RU" dirty="0" smtClean="0"/>
              <a:t> Нежный взгляд, чистый, как стекло...</a:t>
            </a:r>
          </a:p>
          <a:p>
            <a:pPr marL="0" indent="0" algn="ctr">
              <a:buNone/>
            </a:pPr>
            <a:r>
              <a:rPr lang="ru-RU" dirty="0" smtClean="0"/>
              <a:t> Чтоб остался в судьбе след...</a:t>
            </a:r>
          </a:p>
          <a:p>
            <a:pPr marL="0" indent="0" algn="ctr">
              <a:buNone/>
            </a:pPr>
            <a:r>
              <a:rPr lang="ru-RU" dirty="0" smtClean="0"/>
              <a:t> Чтобы стало душе тепло...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97250"/>
            <a:ext cx="1296144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19240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692696"/>
            <a:ext cx="20764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301208"/>
            <a:ext cx="20764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9475" y="3872458"/>
            <a:ext cx="19145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262327"/>
            <a:ext cx="10668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869160"/>
            <a:ext cx="21526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56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3000">
        <p14:reveal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Привилегия молодых?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r>
              <a:rPr lang="ru-RU" dirty="0" smtClean="0"/>
              <a:t>Нет, просто сохрани в себе ребенка!</a:t>
            </a:r>
          </a:p>
          <a:p>
            <a:r>
              <a:rPr lang="ru-RU" dirty="0"/>
              <a:t>Источник счастья внутри тебя. Ты сам его создаешь.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819" y="4103797"/>
            <a:ext cx="3131840" cy="275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152650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155063"/>
            <a:ext cx="313184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1659" y="3933056"/>
            <a:ext cx="2286277" cy="2924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16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 advClick="0" advTm="3000">
        <p14:reveal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Счастье в  созидании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Arial" charset="0"/>
              </a:rPr>
              <a:t>Не нравится реальность? Создай свою.</a:t>
            </a:r>
          </a:p>
          <a:p>
            <a:endParaRPr lang="ru-RU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851920" y="2492896"/>
            <a:ext cx="5040560" cy="378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Никому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Отчета не давать, себе лишь самому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Служить и угождать, для власти, для ливреи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Не гнуть ни совести, ни помыслов, ни шеи;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По прихоти своей скитаться здесь и там,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Дивясь божественным природы красотам,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И </a:t>
            </a:r>
            <a:r>
              <a:rPr lang="ru-RU" dirty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пред </a:t>
            </a:r>
            <a:r>
              <a:rPr lang="ru-RU" dirty="0" err="1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созданьями</a:t>
            </a:r>
            <a:r>
              <a:rPr lang="ru-RU" dirty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 искусств и вдохновенья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Трепеща радостно в восторгах умиленья.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Вот счастье! вот права...</a:t>
            </a:r>
          </a:p>
        </p:txBody>
      </p:sp>
      <p:pic>
        <p:nvPicPr>
          <p:cNvPr id="5" name="Picture 4" descr="defaul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205038"/>
            <a:ext cx="3017837" cy="43418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230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 advClick="0" advTm="3000">
        <p14:reveal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чем главный секрет счастья?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Заботясь о счастье других, мы находим свое.</a:t>
            </a:r>
          </a:p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8259" y="2144266"/>
            <a:ext cx="2143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463221"/>
            <a:ext cx="19621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5059" y="4293096"/>
            <a:ext cx="19335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284984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60125"/>
            <a:ext cx="21526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5205230"/>
            <a:ext cx="21145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399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Прости обиды.</a:t>
            </a:r>
            <a:endParaRPr lang="ru-RU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143000"/>
            <a:ext cx="4176464" cy="5605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48064" y="1951672"/>
            <a:ext cx="3851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Судить, винить и упрекать — </a:t>
            </a:r>
          </a:p>
          <a:p>
            <a:r>
              <a:rPr lang="ru-RU" dirty="0" smtClean="0"/>
              <a:t>Что может проще быть на свете? </a:t>
            </a:r>
          </a:p>
          <a:p>
            <a:r>
              <a:rPr lang="ru-RU" dirty="0" smtClean="0"/>
              <a:t>А вот попробовать понять… </a:t>
            </a:r>
          </a:p>
          <a:p>
            <a:r>
              <a:rPr lang="ru-RU" dirty="0" smtClean="0"/>
              <a:t>Простить… </a:t>
            </a:r>
          </a:p>
          <a:p>
            <a:r>
              <a:rPr lang="ru-RU" dirty="0" smtClean="0"/>
              <a:t>Добром на зло ответить…</a:t>
            </a:r>
          </a:p>
        </p:txBody>
      </p:sp>
    </p:spTree>
    <p:extLst>
      <p:ext uri="{BB962C8B-B14F-4D97-AF65-F5344CB8AC3E}">
        <p14:creationId xmlns:p14="http://schemas.microsoft.com/office/powerpoint/2010/main" val="121778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250" advClick="0" advTm="3000">
        <p14:reveal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polana5867786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polana58677865</Template>
  <TotalTime>495</TotalTime>
  <Words>166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polana58677865</vt:lpstr>
      <vt:lpstr>Главный показатель счастья-УЛЫБКА!  </vt:lpstr>
      <vt:lpstr>             Привилегия молодых?</vt:lpstr>
      <vt:lpstr>Счастье в  созидании</vt:lpstr>
      <vt:lpstr>В чем главный секрет счастья?</vt:lpstr>
      <vt:lpstr>Прости обиды.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стать счастливым?</dc:title>
  <dc:creator>Shon</dc:creator>
  <cp:lastModifiedBy>Shon</cp:lastModifiedBy>
  <cp:revision>46</cp:revision>
  <dcterms:created xsi:type="dcterms:W3CDTF">2013-01-16T16:28:59Z</dcterms:created>
  <dcterms:modified xsi:type="dcterms:W3CDTF">2013-10-19T10:47:58Z</dcterms:modified>
</cp:coreProperties>
</file>