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6" r:id="rId4"/>
    <p:sldId id="277" r:id="rId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03" autoAdjust="0"/>
    <p:restoredTop sz="94660"/>
  </p:normalViewPr>
  <p:slideViewPr>
    <p:cSldViewPr>
      <p:cViewPr varScale="1">
        <p:scale>
          <a:sx n="118" d="100"/>
          <a:sy n="118" d="100"/>
        </p:scale>
        <p:origin x="-75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FA2E7-2CF2-4C81-A00D-805B06DDBE22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6BAAF-3477-4821-867B-E32FD34A67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871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8EBF6-E928-4913-89CD-69927EC59EBF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0DFD5-4DA9-4A28-97BE-DA89D33016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98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3EDB4-508F-4059-9224-FF0FDAE0489F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DA9AE-ABF3-4AAA-836C-6D95EAC51C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075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100BC-4DE5-47D2-9FA8-5445AE6F5BBF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8F73E-63D2-41AE-9EAC-B853D46438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987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EC75-5308-4FBD-B15C-93AC630A66A2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CAC01-C7E2-400B-935E-DB3A3D6AF8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1027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56E2C-0DE5-42BB-ACD4-7E7B10D0088B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94332-D8D2-43A6-920E-43F27BA26B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8354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54EF0-9EDD-464D-86F1-52660BAE87F7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E71CC-1B4D-4101-A005-7305C5DA3A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1107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81125-4CC2-4615-8E5B-C8217D983A7D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37CFA-33F2-4373-AE26-D418AA4B4E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981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00437-CE59-4848-B60D-6E4FBCCA9FE4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FB5C2-682C-4099-A60D-E1EF9667F3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502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26175-5CA7-4760-B674-E790E8AB0BA2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F7C3F-9DFF-45EB-B61E-9498CC7DFD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492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E3559-AE86-4FAA-B604-A3D6E08C2F73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D00FB-F408-4689-9C4F-4D4E44C418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9743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82779EE-338C-4CF7-89BC-5CAFF694DD25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D5EBBC-5943-4829-B469-510A9967DB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2" r:id="rId2"/>
    <p:sldLayoutId id="214748367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ln w="24500" cmpd="dbl">
            <a:solidFill>
              <a:schemeClr val="accent2">
                <a:shade val="85000"/>
                <a:satMod val="155000"/>
              </a:schemeClr>
            </a:solidFill>
            <a:prstDash val="solid"/>
            <a:miter lim="800000"/>
          </a:ln>
          <a:gradFill>
            <a:gsLst>
              <a:gs pos="10000">
                <a:schemeClr val="accent2">
                  <a:tint val="10000"/>
                  <a:satMod val="155000"/>
                </a:schemeClr>
              </a:gs>
              <a:gs pos="60000">
                <a:schemeClr val="accent2">
                  <a:tint val="30000"/>
                  <a:satMod val="155000"/>
                </a:schemeClr>
              </a:gs>
              <a:gs pos="100000">
                <a:schemeClr val="accent2">
                  <a:tint val="73000"/>
                  <a:satMod val="155000"/>
                </a:schemeClr>
              </a:gs>
            </a:gsLst>
            <a:lin ang="5400000"/>
          </a:gradFill>
          <a:effectLst>
            <a:outerShdw blurRad="38100" dist="38100" dir="7020000" algn="tl">
              <a:srgbClr val="000000">
                <a:alpha val="35000"/>
              </a:srgbClr>
            </a:outerShdw>
          </a:effectLst>
          <a:latin typeface="Constantia" pitchFamily="18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C00000"/>
          </a:solidFill>
          <a:latin typeface="Constantia" pitchFamily="18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C00000"/>
          </a:solidFill>
          <a:latin typeface="Constantia" pitchFamily="18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C00000"/>
          </a:solidFill>
          <a:latin typeface="Constantia" pitchFamily="18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C00000"/>
          </a:solidFill>
          <a:latin typeface="Constantia" pitchFamily="18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C00000"/>
          </a:solidFill>
          <a:latin typeface="Constant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Позволь себе стать счастливым.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65778"/>
            <a:ext cx="4752528" cy="3342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1647396"/>
            <a:ext cx="3432175" cy="2036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6577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1000">
        <p14:reveal/>
      </p:transition>
    </mc:Choice>
    <mc:Fallback xmlns="">
      <p:transition spd="slow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Найди гармонию между могу и хочу.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060848"/>
            <a:ext cx="7776864" cy="430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401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1000">
        <p14:reveal/>
      </p:transition>
    </mc:Choice>
    <mc:Fallback xmlns="">
      <p:transition spd="slow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4" dur="425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88" y="30584"/>
            <a:ext cx="2880320" cy="342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5521" y="2867434"/>
            <a:ext cx="2787008" cy="234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121" y="2990312"/>
            <a:ext cx="2504083" cy="225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5521" y="12659"/>
            <a:ext cx="2685256" cy="2685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30584"/>
            <a:ext cx="3029322" cy="2896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2970" y="3789619"/>
            <a:ext cx="2071158" cy="3068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0" name="Picture 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2154973"/>
            <a:ext cx="2522773" cy="239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1" name="Picture 9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4567779"/>
            <a:ext cx="2534326" cy="2584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3" name="Picture 11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5645" y="4827379"/>
            <a:ext cx="2756579" cy="2064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5718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1000">
        <p14:reveal/>
      </p:transition>
    </mc:Choice>
    <mc:Fallback xmlns="">
      <p:transition spd="slow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0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20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556792"/>
            <a:ext cx="8229600" cy="2938338"/>
          </a:xfrm>
          <a:noFill/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9600" dirty="0" smtClean="0">
                <a:ln w="11430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 ты счастлив(а)?</a:t>
            </a:r>
            <a:endParaRPr lang="ru-RU" sz="9600" dirty="0">
              <a:ln w="11430">
                <a:solidFill>
                  <a:schemeClr val="accent6">
                    <a:lumMod val="50000"/>
                  </a:schemeClr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165304"/>
            <a:ext cx="6300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tx2"/>
                </a:solidFill>
              </a:rPr>
              <a:t>В презентации использованы фотографии из сети «Интернет».</a:t>
            </a:r>
          </a:p>
          <a:p>
            <a:r>
              <a:rPr lang="ru-RU" sz="1200" dirty="0" smtClean="0">
                <a:solidFill>
                  <a:schemeClr val="tx2"/>
                </a:solidFill>
              </a:rPr>
              <a:t>Музыка: </a:t>
            </a:r>
            <a:r>
              <a:rPr lang="en-US" sz="1200" dirty="0">
                <a:solidFill>
                  <a:schemeClr val="tx2"/>
                </a:solidFill>
              </a:rPr>
              <a:t>Lee </a:t>
            </a:r>
            <a:r>
              <a:rPr lang="en-US" sz="1200" dirty="0" err="1">
                <a:solidFill>
                  <a:schemeClr val="tx2"/>
                </a:solidFill>
              </a:rPr>
              <a:t>Ji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 smtClean="0">
                <a:solidFill>
                  <a:schemeClr val="tx2"/>
                </a:solidFill>
              </a:rPr>
              <a:t>Soo</a:t>
            </a:r>
            <a:r>
              <a:rPr lang="ru-RU" sz="1200" dirty="0" smtClean="0">
                <a:solidFill>
                  <a:schemeClr val="tx2"/>
                </a:solidFill>
              </a:rPr>
              <a:t>  «</a:t>
            </a:r>
            <a:r>
              <a:rPr lang="en-US" sz="1200" dirty="0" smtClean="0">
                <a:solidFill>
                  <a:schemeClr val="tx2"/>
                </a:solidFill>
              </a:rPr>
              <a:t>Love Poem</a:t>
            </a:r>
            <a:r>
              <a:rPr lang="ru-RU" sz="1200" dirty="0" smtClean="0">
                <a:solidFill>
                  <a:schemeClr val="tx2"/>
                </a:solidFill>
              </a:rPr>
              <a:t>»</a:t>
            </a:r>
            <a:endParaRPr lang="ru-RU" sz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267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10000">
        <p14:reveal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4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polana58677865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polana58677865</Template>
  <TotalTime>492</TotalTime>
  <Words>27</Words>
  <Application>Microsoft Office PowerPoint</Application>
  <PresentationFormat>Экран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polana58677865</vt:lpstr>
      <vt:lpstr>Позволь себе стать счастливым. </vt:lpstr>
      <vt:lpstr> Найди гармонию между могу и хочу. </vt:lpstr>
      <vt:lpstr>Презентация PowerPoint</vt:lpstr>
      <vt:lpstr>А ты счастлив(а)?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стать счастливым?</dc:title>
  <dc:creator>Shon</dc:creator>
  <cp:lastModifiedBy>Shon</cp:lastModifiedBy>
  <cp:revision>45</cp:revision>
  <dcterms:created xsi:type="dcterms:W3CDTF">2013-01-16T16:28:59Z</dcterms:created>
  <dcterms:modified xsi:type="dcterms:W3CDTF">2013-10-19T10:49:43Z</dcterms:modified>
</cp:coreProperties>
</file>