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89AA4-B0F2-4B3E-BCCE-C14920D10329}" type="datetimeFigureOut">
              <a:rPr lang="ru-RU" smtClean="0"/>
              <a:t>07.04.2010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EAE6-704C-4214-AB00-874EB3CDB64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89AA4-B0F2-4B3E-BCCE-C14920D10329}" type="datetimeFigureOut">
              <a:rPr lang="ru-RU" smtClean="0"/>
              <a:t>07.04.2010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EAE6-704C-4214-AB00-874EB3CDB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89AA4-B0F2-4B3E-BCCE-C14920D10329}" type="datetimeFigureOut">
              <a:rPr lang="ru-RU" smtClean="0"/>
              <a:t>07.04.2010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EAE6-704C-4214-AB00-874EB3CDB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89AA4-B0F2-4B3E-BCCE-C14920D10329}" type="datetimeFigureOut">
              <a:rPr lang="ru-RU" smtClean="0"/>
              <a:t>07.04.2010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EAE6-704C-4214-AB00-874EB3CDB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89AA4-B0F2-4B3E-BCCE-C14920D10329}" type="datetimeFigureOut">
              <a:rPr lang="ru-RU" smtClean="0"/>
              <a:t>07.04.2010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3B2EAE6-704C-4214-AB00-874EB3CDB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89AA4-B0F2-4B3E-BCCE-C14920D10329}" type="datetimeFigureOut">
              <a:rPr lang="ru-RU" smtClean="0"/>
              <a:t>07.04.2010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EAE6-704C-4214-AB00-874EB3CDB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89AA4-B0F2-4B3E-BCCE-C14920D10329}" type="datetimeFigureOut">
              <a:rPr lang="ru-RU" smtClean="0"/>
              <a:t>07.04.2010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EAE6-704C-4214-AB00-874EB3CDB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89AA4-B0F2-4B3E-BCCE-C14920D10329}" type="datetimeFigureOut">
              <a:rPr lang="ru-RU" smtClean="0"/>
              <a:t>07.04.2010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EAE6-704C-4214-AB00-874EB3CDB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89AA4-B0F2-4B3E-BCCE-C14920D10329}" type="datetimeFigureOut">
              <a:rPr lang="ru-RU" smtClean="0"/>
              <a:t>07.04.2010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EAE6-704C-4214-AB00-874EB3CDB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89AA4-B0F2-4B3E-BCCE-C14920D10329}" type="datetimeFigureOut">
              <a:rPr lang="ru-RU" smtClean="0"/>
              <a:t>07.04.2010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EAE6-704C-4214-AB00-874EB3CDB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89AA4-B0F2-4B3E-BCCE-C14920D10329}" type="datetimeFigureOut">
              <a:rPr lang="ru-RU" smtClean="0"/>
              <a:t>07.04.2010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EAE6-704C-4214-AB00-874EB3CDB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F089AA4-B0F2-4B3E-BCCE-C14920D10329}" type="datetimeFigureOut">
              <a:rPr lang="ru-RU" smtClean="0"/>
              <a:t>07.04.2010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3B2EAE6-704C-4214-AB00-874EB3CDB64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42974" y="214290"/>
            <a:ext cx="8229600" cy="1828800"/>
          </a:xfrm>
        </p:spPr>
        <p:txBody>
          <a:bodyPr>
            <a:normAutofit/>
          </a:bodyPr>
          <a:lstStyle/>
          <a:p>
            <a:r>
              <a:rPr lang="en-US" sz="66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ucida Calligraphy" pitchFamily="66" charset="0"/>
              </a:rPr>
              <a:t>La </a:t>
            </a:r>
            <a:r>
              <a:rPr lang="en-US" sz="6600" b="0" cap="none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ucida Calligraphy" pitchFamily="66" charset="0"/>
              </a:rPr>
              <a:t>Normandie</a:t>
            </a:r>
            <a:endParaRPr lang="ru-RU" sz="6600" b="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normand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214290"/>
            <a:ext cx="4042962" cy="60944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villages </a:t>
            </a:r>
            <a:r>
              <a:rPr lang="en-US" dirty="0" err="1" smtClean="0"/>
              <a:t>normandes</a:t>
            </a:r>
            <a:endParaRPr lang="ru-RU" dirty="0"/>
          </a:p>
        </p:txBody>
      </p:sp>
      <p:pic>
        <p:nvPicPr>
          <p:cNvPr id="4" name="Содержимое 3" descr="normand_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7620" y="2500306"/>
            <a:ext cx="4773196" cy="3163301"/>
          </a:xfrm>
        </p:spPr>
      </p:pic>
      <p:pic>
        <p:nvPicPr>
          <p:cNvPr id="7" name="Рисунок 6" descr="normand_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714488"/>
            <a:ext cx="3209925" cy="4829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normand_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357298"/>
            <a:ext cx="3357586" cy="5016513"/>
          </a:xfrm>
          <a:prstGeom prst="rect">
            <a:avLst/>
          </a:prstGeom>
        </p:spPr>
      </p:pic>
      <p:pic>
        <p:nvPicPr>
          <p:cNvPr id="7" name="Содержимое 6" descr="normand_3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85786" y="1357298"/>
            <a:ext cx="3357586" cy="5016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fr-FR" dirty="0" smtClean="0"/>
              <a:t>église normande</a:t>
            </a:r>
            <a:endParaRPr lang="ru-RU" dirty="0"/>
          </a:p>
        </p:txBody>
      </p:sp>
      <p:pic>
        <p:nvPicPr>
          <p:cNvPr id="4" name="Содержимое 3" descr="normand_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90825" y="1782762"/>
            <a:ext cx="3562350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Les célèbres vaches normandes</a:t>
            </a:r>
            <a:endParaRPr lang="ru-RU" dirty="0"/>
          </a:p>
        </p:txBody>
      </p:sp>
      <p:pic>
        <p:nvPicPr>
          <p:cNvPr id="4" name="Содержимое 3" descr="4885b496a7a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fromage normand</a:t>
            </a:r>
            <a:endParaRPr lang="ru-RU" dirty="0"/>
          </a:p>
        </p:txBody>
      </p:sp>
      <p:pic>
        <p:nvPicPr>
          <p:cNvPr id="4" name="Содержимое 3" descr="1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642910" y="2928934"/>
            <a:ext cx="2286016" cy="3406164"/>
          </a:xfrm>
        </p:spPr>
      </p:pic>
      <p:pic>
        <p:nvPicPr>
          <p:cNvPr id="5" name="Рисунок 4" descr="271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02000" y="1517650"/>
            <a:ext cx="2540000" cy="3822700"/>
          </a:xfrm>
          <a:prstGeom prst="rect">
            <a:avLst/>
          </a:prstGeom>
        </p:spPr>
      </p:pic>
      <p:pic>
        <p:nvPicPr>
          <p:cNvPr id="6" name="Рисунок 5" descr="63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37014" y="4357694"/>
            <a:ext cx="2646622" cy="17732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normand_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785794"/>
            <a:ext cx="7252079" cy="48498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9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357166"/>
            <a:ext cx="4143404" cy="6173672"/>
          </a:xfrm>
        </p:spPr>
      </p:pic>
      <p:sp>
        <p:nvSpPr>
          <p:cNvPr id="5" name="Прямоугольник 4"/>
          <p:cNvSpPr/>
          <p:nvPr/>
        </p:nvSpPr>
        <p:spPr>
          <a:xfrm>
            <a:off x="5500694" y="3071808"/>
            <a:ext cx="3071833" cy="9286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Rouen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2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285728"/>
            <a:ext cx="6264021" cy="63579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3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64269"/>
            <a:ext cx="4295751" cy="66584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4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4020" y="203597"/>
            <a:ext cx="7642756" cy="5082435"/>
          </a:xfrm>
        </p:spPr>
      </p:pic>
      <p:sp>
        <p:nvSpPr>
          <p:cNvPr id="5" name="Прямоугольник 4"/>
          <p:cNvSpPr/>
          <p:nvPr/>
        </p:nvSpPr>
        <p:spPr>
          <a:xfrm>
            <a:off x="2285984" y="5572140"/>
            <a:ext cx="386231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La </a:t>
            </a:r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Manche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chateaux </a:t>
            </a:r>
            <a:r>
              <a:rPr lang="en-US" dirty="0" err="1" smtClean="0"/>
              <a:t>normands</a:t>
            </a:r>
            <a:endParaRPr lang="ru-RU" dirty="0"/>
          </a:p>
        </p:txBody>
      </p:sp>
      <p:pic>
        <p:nvPicPr>
          <p:cNvPr id="4" name="Содержимое 3" descr="normand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928802"/>
            <a:ext cx="5267035" cy="4000528"/>
          </a:xfrm>
        </p:spPr>
      </p:pic>
      <p:pic>
        <p:nvPicPr>
          <p:cNvPr id="5" name="Рисунок 4" descr="normand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1500174"/>
            <a:ext cx="3209925" cy="4829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 Mont-Saint-Michel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Содержимое 3" descr="normand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86075" y="1658937"/>
            <a:ext cx="3371850" cy="4591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ormand_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145226"/>
            <a:ext cx="4224537" cy="63556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Honfleur</a:t>
            </a:r>
            <a:endParaRPr lang="ru-RU" dirty="0"/>
          </a:p>
        </p:txBody>
      </p:sp>
      <p:pic>
        <p:nvPicPr>
          <p:cNvPr id="4" name="Содержимое 3" descr="normand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1645142"/>
            <a:ext cx="5944559" cy="39047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55</TotalTime>
  <Words>24</Words>
  <Application>Microsoft Office PowerPoint</Application>
  <PresentationFormat>Экран (4:3)</PresentationFormat>
  <Paragraphs>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La Normandie</vt:lpstr>
      <vt:lpstr>Слайд 2</vt:lpstr>
      <vt:lpstr>Слайд 3</vt:lpstr>
      <vt:lpstr>Слайд 4</vt:lpstr>
      <vt:lpstr>Слайд 5</vt:lpstr>
      <vt:lpstr>Les chateaux normands</vt:lpstr>
      <vt:lpstr>Le Mont-Saint-Michel</vt:lpstr>
      <vt:lpstr>Слайд 8</vt:lpstr>
      <vt:lpstr>Honfleur</vt:lpstr>
      <vt:lpstr>Слайд 10</vt:lpstr>
      <vt:lpstr>Les villages normandes</vt:lpstr>
      <vt:lpstr>Слайд 12</vt:lpstr>
      <vt:lpstr>Une église normande</vt:lpstr>
      <vt:lpstr>Les célèbres vaches normandes</vt:lpstr>
      <vt:lpstr>Le fromage normand</vt:lpstr>
      <vt:lpstr>Слайд 16</vt:lpstr>
    </vt:vector>
  </TitlesOfParts>
  <Company>Se7enTEAMS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Normandie</dc:title>
  <dc:creator>Se7enUsser</dc:creator>
  <cp:lastModifiedBy>Se7enUsser</cp:lastModifiedBy>
  <cp:revision>6</cp:revision>
  <dcterms:created xsi:type="dcterms:W3CDTF">2010-04-07T14:30:20Z</dcterms:created>
  <dcterms:modified xsi:type="dcterms:W3CDTF">2010-04-07T15:26:14Z</dcterms:modified>
</cp:coreProperties>
</file>