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4" r:id="rId2"/>
    <p:sldId id="265" r:id="rId3"/>
    <p:sldId id="269" r:id="rId4"/>
    <p:sldId id="257" r:id="rId5"/>
    <p:sldId id="274" r:id="rId6"/>
    <p:sldId id="258" r:id="rId7"/>
    <p:sldId id="273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8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9FA42-E2E0-4E99-9CD9-4B747A67CA48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1D1464-81E3-4614-86EB-0B37894F6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1D1464-81E3-4614-86EB-0B37894F673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1D1464-81E3-4614-86EB-0B37894F673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1D1464-81E3-4614-86EB-0B37894F673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1D1464-81E3-4614-86EB-0B37894F673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1D1464-81E3-4614-86EB-0B37894F673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1D1464-81E3-4614-86EB-0B37894F673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1D1464-81E3-4614-86EB-0B37894F673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1D1464-81E3-4614-86EB-0B37894F673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FE61-0A2A-4B3F-AB47-6C9110202EC0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78987-9DD6-45AD-95F4-EE544ED55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FE61-0A2A-4B3F-AB47-6C9110202EC0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78987-9DD6-45AD-95F4-EE544ED55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FE61-0A2A-4B3F-AB47-6C9110202EC0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78987-9DD6-45AD-95F4-EE544ED55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FE61-0A2A-4B3F-AB47-6C9110202EC0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78987-9DD6-45AD-95F4-EE544ED55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FE61-0A2A-4B3F-AB47-6C9110202EC0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78987-9DD6-45AD-95F4-EE544ED55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FE61-0A2A-4B3F-AB47-6C9110202EC0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78987-9DD6-45AD-95F4-EE544ED55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FE61-0A2A-4B3F-AB47-6C9110202EC0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78987-9DD6-45AD-95F4-EE544ED55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FE61-0A2A-4B3F-AB47-6C9110202EC0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78987-9DD6-45AD-95F4-EE544ED55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FE61-0A2A-4B3F-AB47-6C9110202EC0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78987-9DD6-45AD-95F4-EE544ED55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FE61-0A2A-4B3F-AB47-6C9110202EC0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78987-9DD6-45AD-95F4-EE544ED55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FE61-0A2A-4B3F-AB47-6C9110202EC0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78987-9DD6-45AD-95F4-EE544ED55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5FE61-0A2A-4B3F-AB47-6C9110202EC0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78987-9DD6-45AD-95F4-EE544ED55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3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54;&#1090;&#1082;&#1088;&#1099;&#1090;&#1086;&#1077;%20&#1079;&#1072;&#1085;&#1103;&#1090;&#1080;&#1077;\&#1092;&#1080;&#1079;&#1082;&#1091;&#1083;&#1100;&#1090;&#1084;&#1080;&#1085;&#1091;&#1090;&#1082;&#1072;%20&#1076;&#1083;&#1103;%20&#1086;&#1090;&#1082;&#1088;.%20&#1079;&#1072;&#1085;\tochka_tochka_zapyataya.mp3" TargetMode="Externa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10" Type="http://schemas.openxmlformats.org/officeDocument/2006/relationships/image" Target="../media/image7.gif"/><Relationship Id="rId4" Type="http://schemas.openxmlformats.org/officeDocument/2006/relationships/image" Target="../media/image1.jpeg"/><Relationship Id="rId9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8.gif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9.gif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11.gif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5" Type="http://schemas.openxmlformats.org/officeDocument/2006/relationships/image" Target="../media/image12.gif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1.jpeg"/><Relationship Id="rId7" Type="http://schemas.openxmlformats.org/officeDocument/2006/relationships/image" Target="../media/image1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11" Type="http://schemas.openxmlformats.org/officeDocument/2006/relationships/image" Target="../media/image19.gif"/><Relationship Id="rId5" Type="http://schemas.openxmlformats.org/officeDocument/2006/relationships/image" Target="../media/image14.gif"/><Relationship Id="rId10" Type="http://schemas.openxmlformats.org/officeDocument/2006/relationships/image" Target="../media/image4.gif"/><Relationship Id="rId4" Type="http://schemas.openxmlformats.org/officeDocument/2006/relationships/image" Target="../media/image13.gif"/><Relationship Id="rId9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gif"/><Relationship Id="rId5" Type="http://schemas.openxmlformats.org/officeDocument/2006/relationships/image" Target="../media/image22.gif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:\Тео\Презентации\Пустые шаблоны\246788-6d6b19fd8bd4ccb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tochka_tochka_zapyata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643966" y="6429396"/>
            <a:ext cx="244475" cy="2444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0100" y="1928802"/>
            <a:ext cx="54946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Физкультминутка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099" name="Picture 3" descr="G:\Тео\Анимашки\Люди\1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8082" y="1214422"/>
            <a:ext cx="542925" cy="809625"/>
          </a:xfrm>
          <a:prstGeom prst="rect">
            <a:avLst/>
          </a:prstGeom>
          <a:noFill/>
        </p:spPr>
      </p:pic>
      <p:pic>
        <p:nvPicPr>
          <p:cNvPr id="9" name="Picture 3" descr="G:\Тео\Анимашки\Люди\1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1285861"/>
            <a:ext cx="614363" cy="916155"/>
          </a:xfrm>
          <a:prstGeom prst="rect">
            <a:avLst/>
          </a:prstGeom>
          <a:noFill/>
        </p:spPr>
      </p:pic>
      <p:pic>
        <p:nvPicPr>
          <p:cNvPr id="10" name="Picture 3" descr="G:\Тео\Анимашки\Люди\1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72462" y="1315934"/>
            <a:ext cx="571504" cy="852243"/>
          </a:xfrm>
          <a:prstGeom prst="rect">
            <a:avLst/>
          </a:prstGeom>
          <a:noFill/>
        </p:spPr>
      </p:pic>
      <p:pic>
        <p:nvPicPr>
          <p:cNvPr id="11" name="Picture 3" descr="G:\Тео\Анимашки\Люди\1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54" y="1285860"/>
            <a:ext cx="542925" cy="809625"/>
          </a:xfrm>
          <a:prstGeom prst="rect">
            <a:avLst/>
          </a:prstGeom>
          <a:noFill/>
        </p:spPr>
      </p:pic>
      <p:pic>
        <p:nvPicPr>
          <p:cNvPr id="4100" name="Picture 4" descr="G:\Тео\Анимашки\Художники\5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1538" y="2571744"/>
            <a:ext cx="5572164" cy="2163232"/>
          </a:xfrm>
          <a:prstGeom prst="rect">
            <a:avLst/>
          </a:prstGeom>
          <a:noFill/>
        </p:spPr>
      </p:pic>
      <p:pic>
        <p:nvPicPr>
          <p:cNvPr id="4101" name="Picture 5" descr="G:\Тео\Анимашки\Shose\shoes-2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29190" y="5715016"/>
            <a:ext cx="690564" cy="690564"/>
          </a:xfrm>
          <a:prstGeom prst="rect">
            <a:avLst/>
          </a:prstGeom>
          <a:noFill/>
        </p:spPr>
      </p:pic>
      <p:pic>
        <p:nvPicPr>
          <p:cNvPr id="4102" name="Picture 6" descr="G:\Тео\Анимашки\Люди\6e0205358166cae30a72d2b00d8e7f22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00100" y="3619488"/>
            <a:ext cx="2631291" cy="3238512"/>
          </a:xfrm>
          <a:prstGeom prst="rect">
            <a:avLst/>
          </a:prstGeom>
          <a:noFill/>
        </p:spPr>
      </p:pic>
      <p:pic>
        <p:nvPicPr>
          <p:cNvPr id="15" name="Picture 2" descr="G:\Тео\Анимашки\Люди\23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72264" y="4143380"/>
            <a:ext cx="870115" cy="1500199"/>
          </a:xfrm>
          <a:prstGeom prst="rect">
            <a:avLst/>
          </a:prstGeom>
          <a:noFill/>
        </p:spPr>
      </p:pic>
    </p:spTree>
  </p:cSld>
  <p:clrMapOvr>
    <a:masterClrMapping/>
  </p:clrMapOvr>
  <p:transition advTm="762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41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5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5" showWhenStopped="0">
                <p:cTn id="1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:\Тео\Презентации\Пустые шаблоны\246788-6d6b19fd8bd4ccb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1785926"/>
            <a:ext cx="4071938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1857364"/>
            <a:ext cx="4071938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80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Тео\Презентации\Пустые шаблоны\246788-6d6b19fd8bd4ccb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1071546"/>
            <a:ext cx="5429264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1142984"/>
            <a:ext cx="5429264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973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85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5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8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Тео\Презентации\Пустые шаблоны\246788-6d6b19fd8bd4ccb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357166"/>
            <a:ext cx="5643579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85784" y="1000108"/>
            <a:ext cx="5643579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22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86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86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Тео\Презентации\Пустые шаблоны\246788-6d6b19fd8bd4ccb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G:\Тео\Анимашки\Люди\sporta-106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2428868"/>
            <a:ext cx="2428892" cy="2428892"/>
          </a:xfrm>
          <a:prstGeom prst="rect">
            <a:avLst/>
          </a:prstGeom>
          <a:noFill/>
        </p:spPr>
      </p:pic>
      <p:pic>
        <p:nvPicPr>
          <p:cNvPr id="4" name="Picture 2" descr="G:\Тео\Анимашки\Люди\sporta-106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3357562"/>
            <a:ext cx="2905141" cy="2905141"/>
          </a:xfrm>
          <a:prstGeom prst="rect">
            <a:avLst/>
          </a:prstGeom>
          <a:noFill/>
        </p:spPr>
      </p:pic>
      <p:pic>
        <p:nvPicPr>
          <p:cNvPr id="5" name="Picture 2" descr="G:\Тео\Анимашки\Люди\sporta-106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86644" y="357166"/>
            <a:ext cx="1714512" cy="1714512"/>
          </a:xfrm>
          <a:prstGeom prst="rect">
            <a:avLst/>
          </a:prstGeom>
          <a:noFill/>
        </p:spPr>
      </p:pic>
      <p:pic>
        <p:nvPicPr>
          <p:cNvPr id="6" name="Picture 2" descr="G:\Тео\Анимашки\Люди\sporta-106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357166"/>
            <a:ext cx="1714512" cy="171451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60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5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Тео\Презентации\Пустые шаблоны\246788-6d6b19fd8bd4ccb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1500174"/>
            <a:ext cx="457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42908" y="1571612"/>
            <a:ext cx="457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25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12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12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Тео\Презентации\Пустые шаблоны\246788-6d6b19fd8bd4ccb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G:\Тео\Анимашки\Люди\18f49a9f5ec8a70e5eb777af9c97d32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142852"/>
            <a:ext cx="1529872" cy="2071702"/>
          </a:xfrm>
          <a:prstGeom prst="rect">
            <a:avLst/>
          </a:prstGeom>
          <a:noFill/>
        </p:spPr>
      </p:pic>
      <p:pic>
        <p:nvPicPr>
          <p:cNvPr id="5" name="Picture 3" descr="G:\Тео\Анимашки\Люди\18f49a9f5ec8a70e5eb777af9c97d32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142852"/>
            <a:ext cx="1529872" cy="2071702"/>
          </a:xfrm>
          <a:prstGeom prst="rect">
            <a:avLst/>
          </a:prstGeom>
          <a:noFill/>
        </p:spPr>
      </p:pic>
      <p:pic>
        <p:nvPicPr>
          <p:cNvPr id="6" name="Picture 6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1500174"/>
            <a:ext cx="5119688" cy="511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G:\Тео\Анимашки\Художники\8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92" y="5143512"/>
            <a:ext cx="1028700" cy="1276350"/>
          </a:xfrm>
          <a:prstGeom prst="rect">
            <a:avLst/>
          </a:prstGeom>
          <a:noFill/>
        </p:spPr>
      </p:pic>
      <p:pic>
        <p:nvPicPr>
          <p:cNvPr id="3077" name="Picture 5" descr="G:\Тео\Анимашки\Художники\4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86446" y="4953000"/>
            <a:ext cx="952500" cy="1905000"/>
          </a:xfrm>
          <a:prstGeom prst="rect">
            <a:avLst/>
          </a:prstGeom>
          <a:noFill/>
        </p:spPr>
      </p:pic>
      <p:pic>
        <p:nvPicPr>
          <p:cNvPr id="3080" name="Picture 8" descr="G:\Тео\Анимашки\Бабочки\327376-85034a8078d65547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5334000"/>
            <a:ext cx="1524000" cy="1524000"/>
          </a:xfrm>
          <a:prstGeom prst="rect">
            <a:avLst/>
          </a:prstGeom>
          <a:noFill/>
        </p:spPr>
      </p:pic>
      <p:pic>
        <p:nvPicPr>
          <p:cNvPr id="3081" name="Picture 9" descr="G:\Тео\Анимашки\Цветы\319506-41381c56cb2b92ba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001024" y="5553075"/>
            <a:ext cx="981075" cy="1304925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57158" y="357166"/>
            <a:ext cx="52230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Будьте</a:t>
            </a:r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здоровы!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3078" name="Picture 6" descr="G:\Тео\Анимашки\Художники\5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928670"/>
            <a:ext cx="4572032" cy="2428892"/>
          </a:xfrm>
          <a:prstGeom prst="rect">
            <a:avLst/>
          </a:prstGeom>
          <a:noFill/>
        </p:spPr>
      </p:pic>
      <p:pic>
        <p:nvPicPr>
          <p:cNvPr id="16" name="Picture 3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357422" y="2071678"/>
            <a:ext cx="4500563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67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79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8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G:\Тео\Презентации\Пустые шаблоны\246456-ff3b293714773bf3.jpg"/>
          <p:cNvPicPr>
            <a:picLocks noChangeAspect="1" noChangeArrowheads="1"/>
          </p:cNvPicPr>
          <p:nvPr/>
        </p:nvPicPr>
        <p:blipFill>
          <a:blip r:embed="rId3"/>
          <a:srcRect b="4166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30" descr="1"/>
          <p:cNvPicPr>
            <a:picLocks noChangeAspect="1" noChangeArrowheads="1"/>
          </p:cNvPicPr>
          <p:nvPr/>
        </p:nvPicPr>
        <p:blipFill>
          <a:blip r:embed="rId4">
            <a:lum bright="-6000" contrast="24000"/>
          </a:blip>
          <a:srcRect l="42606" t="64474" r="19473"/>
          <a:stretch>
            <a:fillRect/>
          </a:stretch>
        </p:blipFill>
        <p:spPr bwMode="auto">
          <a:xfrm rot="8707223">
            <a:off x="5319174" y="3981501"/>
            <a:ext cx="694810" cy="832659"/>
          </a:xfrm>
          <a:prstGeom prst="rect">
            <a:avLst/>
          </a:prstGeom>
          <a:noFill/>
        </p:spPr>
      </p:pic>
      <p:pic>
        <p:nvPicPr>
          <p:cNvPr id="9" name="Picture 30" descr="1"/>
          <p:cNvPicPr>
            <a:picLocks noChangeAspect="1" noChangeArrowheads="1"/>
          </p:cNvPicPr>
          <p:nvPr/>
        </p:nvPicPr>
        <p:blipFill>
          <a:blip r:embed="rId4">
            <a:lum bright="-6000" contrast="24000"/>
          </a:blip>
          <a:srcRect l="42606" t="64474" r="19473"/>
          <a:stretch>
            <a:fillRect/>
          </a:stretch>
        </p:blipFill>
        <p:spPr bwMode="auto">
          <a:xfrm rot="8707223">
            <a:off x="5415903" y="5234844"/>
            <a:ext cx="512286" cy="613922"/>
          </a:xfrm>
          <a:prstGeom prst="rect">
            <a:avLst/>
          </a:prstGeom>
          <a:noFill/>
        </p:spPr>
      </p:pic>
      <p:pic>
        <p:nvPicPr>
          <p:cNvPr id="10" name="Picture 30" descr="1"/>
          <p:cNvPicPr>
            <a:picLocks noChangeAspect="1" noChangeArrowheads="1"/>
          </p:cNvPicPr>
          <p:nvPr/>
        </p:nvPicPr>
        <p:blipFill>
          <a:blip r:embed="rId4">
            <a:lum bright="-6000" contrast="24000"/>
          </a:blip>
          <a:srcRect l="42606" t="64474" r="19473"/>
          <a:stretch>
            <a:fillRect/>
          </a:stretch>
        </p:blipFill>
        <p:spPr bwMode="auto">
          <a:xfrm rot="8707223">
            <a:off x="5376908" y="2661414"/>
            <a:ext cx="923163" cy="1106316"/>
          </a:xfrm>
          <a:prstGeom prst="rect">
            <a:avLst/>
          </a:prstGeom>
          <a:noFill/>
        </p:spPr>
      </p:pic>
      <p:pic>
        <p:nvPicPr>
          <p:cNvPr id="11" name="Picture 30" descr="1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42606" t="64474" r="19473"/>
          <a:stretch>
            <a:fillRect/>
          </a:stretch>
        </p:blipFill>
        <p:spPr bwMode="auto">
          <a:xfrm rot="10800000">
            <a:off x="5857287" y="739550"/>
            <a:ext cx="1472820" cy="1765023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57158" y="4286256"/>
            <a:ext cx="33807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3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Молодцы!</a:t>
            </a:r>
            <a:endParaRPr lang="ru-RU" sz="5400" b="1" cap="none" spc="0" dirty="0">
              <a:ln w="900" cmpd="sng">
                <a:solidFill>
                  <a:schemeClr val="accent3">
                    <a:lumMod val="75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5125" name="Picture 5" descr="G:\Тео\Анимашки\Бабочки\borb3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726401">
            <a:off x="1071378" y="960004"/>
            <a:ext cx="553207" cy="632236"/>
          </a:xfrm>
          <a:prstGeom prst="rect">
            <a:avLst/>
          </a:prstGeom>
          <a:noFill/>
        </p:spPr>
      </p:pic>
      <p:pic>
        <p:nvPicPr>
          <p:cNvPr id="5126" name="Picture 6" descr="G:\Тео\Анимашки\Бабочки\borb46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71736" y="1928802"/>
            <a:ext cx="1552575" cy="1419225"/>
          </a:xfrm>
          <a:prstGeom prst="rect">
            <a:avLst/>
          </a:prstGeo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300" fill="hold"/>
                                        <p:tgtEl>
                                          <p:spTgt spid="51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6300" fill="hold"/>
                                        <p:tgtEl>
                                          <p:spTgt spid="51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14</Words>
  <Application>Microsoft Office PowerPoint</Application>
  <PresentationFormat>Экран (4:3)</PresentationFormat>
  <Paragraphs>11</Paragraphs>
  <Slides>8</Slides>
  <Notes>8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K52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Dasha1</dc:creator>
  <cp:lastModifiedBy>User</cp:lastModifiedBy>
  <cp:revision>29</cp:revision>
  <dcterms:created xsi:type="dcterms:W3CDTF">2010-06-02T18:32:40Z</dcterms:created>
  <dcterms:modified xsi:type="dcterms:W3CDTF">2011-10-11T16:37:08Z</dcterms:modified>
</cp:coreProperties>
</file>