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commentAuthors.xml" ContentType="application/vnd.openxmlformats-officedocument.presentationml.commentAuthors+xml"/>
  <Override PartName="/ppt/comments/comment1.xml" ContentType="application/vnd.openxmlformats-officedocument.presentationml.comments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4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 marR="0" algn="l" rtl="0">
      <a:lnSpc>
        <a:spcPct val="100000"/>
      </a:lnSpc>
      <a:spcBef>
        <a:spcPts val="0"/>
      </a:spcBef>
      <a:spcAft>
        <a:spcPts val="0"/>
      </a:spcAft>
    </a:defPPr>
    <a:lvl1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1pPr>
    <a:lvl2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2pPr>
    <a:lvl3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3pPr>
    <a:lvl4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4pPr>
    <a:lvl5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5pPr>
    <a:lvl6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6pPr>
    <a:lvl7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7pPr>
    <a:lvl8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8pPr>
    <a:lvl9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Наталья Манжурина" initials="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90651C3A-4460-11DB-9652-00E08161165F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38" d="100"/>
          <a:sy n="38" d="100"/>
        </p:scale>
        <p:origin x="-141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idx="1">
    <p:pos x="6000" y="0"/>
    <p:text>Очень интересный материал!</p:text>
  </p:cm>
</p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" name="Shape 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defRPr sz="1100"/>
            </a:lvl1pPr>
            <a:lvl2pPr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6" name="Shape 4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Shape 143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4" name="Shape 14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Shape 51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Shape 5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Shape 69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0" name="Shape 7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Shape 75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" name="Shape 7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Shape 89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0" name="Shape 9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Shape 105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6" name="Shape 10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Shape 117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8" name="Shape 11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Shape 130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1" name="Shape 13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Shape 137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8" name="Shape 13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8"/>
          <p:cNvSpPr/>
          <p:nvPr/>
        </p:nvSpPr>
        <p:spPr>
          <a:xfrm>
            <a:off x="0" y="0"/>
            <a:ext cx="9144000" cy="6901800"/>
          </a:xfrm>
          <a:prstGeom prst="rect">
            <a:avLst/>
          </a:prstGeom>
          <a:gradFill>
            <a:gsLst>
              <a:gs pos="0">
                <a:srgbClr val="003171"/>
              </a:gs>
              <a:gs pos="100000">
                <a:srgbClr val="549FFF"/>
              </a:gs>
            </a:gsLst>
            <a:lin ang="7920000" scaled="0"/>
          </a:gra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endParaRPr/>
          </a:p>
        </p:txBody>
      </p:sp>
      <p:sp>
        <p:nvSpPr>
          <p:cNvPr id="9" name="Shape 9"/>
          <p:cNvSpPr/>
          <p:nvPr/>
        </p:nvSpPr>
        <p:spPr>
          <a:xfrm flipH="1">
            <a:off x="-3832" y="16052"/>
            <a:ext cx="10925833" cy="6881034"/>
          </a:xfrm>
          <a:custGeom>
            <a:avLst/>
            <a:gdLst/>
            <a:ahLst/>
            <a:cxnLst/>
            <a:rect l="0" t="0" r="0" b="0"/>
            <a:pathLst>
              <a:path w="24279631" h="6863875" extrusionOk="0">
                <a:moveTo>
                  <a:pt x="9291599" y="0"/>
                </a:moveTo>
                <a:lnTo>
                  <a:pt x="24279631" y="5875"/>
                </a:lnTo>
                <a:lnTo>
                  <a:pt x="24250422" y="6863875"/>
                </a:lnTo>
                <a:lnTo>
                  <a:pt x="8740466" y="6858000"/>
                </a:lnTo>
                <a:cubicBezTo>
                  <a:pt x="0" y="3062308"/>
                  <a:pt x="7449035" y="312298"/>
                  <a:pt x="9291599" y="0"/>
                </a:cubicBezTo>
                <a:close/>
              </a:path>
            </a:pathLst>
          </a:custGeom>
          <a:gradFill>
            <a:gsLst>
              <a:gs pos="0">
                <a:srgbClr val="549FFF">
                  <a:alpha val="40784"/>
                </a:srgbClr>
              </a:gs>
              <a:gs pos="41000">
                <a:srgbClr val="003171">
                  <a:alpha val="94901"/>
                </a:srgbClr>
              </a:gs>
              <a:gs pos="100000">
                <a:srgbClr val="003171">
                  <a:alpha val="94901"/>
                </a:srgbClr>
              </a:gs>
            </a:gsLst>
            <a:path path="circle">
              <a:fillToRect t="100000" r="100000"/>
            </a:path>
            <a:tileRect l="-100000" b="-100000"/>
          </a:gra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endParaRPr/>
          </a:p>
        </p:txBody>
      </p:sp>
      <p:sp>
        <p:nvSpPr>
          <p:cNvPr id="10" name="Shape 10"/>
          <p:cNvSpPr/>
          <p:nvPr/>
        </p:nvSpPr>
        <p:spPr>
          <a:xfrm flipH="1">
            <a:off x="14659" y="881"/>
            <a:ext cx="10500940" cy="6881034"/>
          </a:xfrm>
          <a:custGeom>
            <a:avLst/>
            <a:gdLst/>
            <a:ahLst/>
            <a:cxnLst/>
            <a:rect l="0" t="0" r="0" b="0"/>
            <a:pathLst>
              <a:path w="24279631" h="6863875" extrusionOk="0">
                <a:moveTo>
                  <a:pt x="9291599" y="0"/>
                </a:moveTo>
                <a:lnTo>
                  <a:pt x="24279631" y="5875"/>
                </a:lnTo>
                <a:lnTo>
                  <a:pt x="24250422" y="6863875"/>
                </a:lnTo>
                <a:lnTo>
                  <a:pt x="8740466" y="6858000"/>
                </a:lnTo>
                <a:cubicBezTo>
                  <a:pt x="0" y="3062308"/>
                  <a:pt x="7449035" y="312298"/>
                  <a:pt x="9291599" y="0"/>
                </a:cubicBezTo>
                <a:close/>
              </a:path>
            </a:pathLst>
          </a:custGeom>
          <a:gradFill>
            <a:gsLst>
              <a:gs pos="0">
                <a:srgbClr val="549FFF">
                  <a:alpha val="53725"/>
                </a:srgbClr>
              </a:gs>
              <a:gs pos="41000">
                <a:srgbClr val="003171">
                  <a:alpha val="53725"/>
                </a:srgbClr>
              </a:gs>
              <a:gs pos="100000">
                <a:srgbClr val="003171">
                  <a:alpha val="53725"/>
                </a:srgbClr>
              </a:gs>
            </a:gsLst>
            <a:path path="circle">
              <a:fillToRect t="100000" r="100000"/>
            </a:path>
            <a:tileRect l="-100000" b="-100000"/>
          </a:gradFill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endParaRPr/>
          </a:p>
        </p:txBody>
      </p:sp>
      <p:sp>
        <p:nvSpPr>
          <p:cNvPr id="11" name="Shape 11"/>
          <p:cNvSpPr/>
          <p:nvPr/>
        </p:nvSpPr>
        <p:spPr>
          <a:xfrm>
            <a:off x="-846666" y="-881"/>
            <a:ext cx="2167466" cy="6906895"/>
          </a:xfrm>
          <a:custGeom>
            <a:avLst/>
            <a:gdLst/>
            <a:ahLst/>
            <a:cxnLst/>
            <a:rect l="0" t="0" r="0" b="0"/>
            <a:pathLst>
              <a:path w="2167467" h="6180667" extrusionOk="0">
                <a:moveTo>
                  <a:pt x="939800" y="0"/>
                </a:moveTo>
                <a:lnTo>
                  <a:pt x="1905000" y="5881"/>
                </a:lnTo>
                <a:cubicBezTo>
                  <a:pt x="2167467" y="1035992"/>
                  <a:pt x="0" y="1848556"/>
                  <a:pt x="1896533" y="6180667"/>
                </a:cubicBezTo>
                <a:lnTo>
                  <a:pt x="939800" y="6180667"/>
                </a:lnTo>
                <a:lnTo>
                  <a:pt x="939800" y="0"/>
                </a:lnTo>
                <a:close/>
              </a:path>
            </a:pathLst>
          </a:custGeom>
          <a:gradFill>
            <a:gsLst>
              <a:gs pos="0">
                <a:srgbClr val="003171">
                  <a:alpha val="20784"/>
                </a:srgbClr>
              </a:gs>
              <a:gs pos="100000">
                <a:srgbClr val="65A8FF">
                  <a:alpha val="20784"/>
                </a:srgbClr>
              </a:gs>
            </a:gsLst>
            <a:lin ang="0" scaled="0"/>
          </a:gra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endParaRPr/>
          </a:p>
        </p:txBody>
      </p:sp>
      <p:sp>
        <p:nvSpPr>
          <p:cNvPr id="12" name="Shape 12"/>
          <p:cNvSpPr/>
          <p:nvPr/>
        </p:nvSpPr>
        <p:spPr>
          <a:xfrm rot="10800000" flipH="1">
            <a:off x="-524933" y="-4974"/>
            <a:ext cx="1403434" cy="6906895"/>
          </a:xfrm>
          <a:custGeom>
            <a:avLst/>
            <a:gdLst/>
            <a:ahLst/>
            <a:cxnLst/>
            <a:rect l="0" t="0" r="0" b="0"/>
            <a:pathLst>
              <a:path w="2167467" h="6180667" extrusionOk="0">
                <a:moveTo>
                  <a:pt x="939800" y="0"/>
                </a:moveTo>
                <a:lnTo>
                  <a:pt x="1905000" y="5881"/>
                </a:lnTo>
                <a:cubicBezTo>
                  <a:pt x="2167467" y="1035992"/>
                  <a:pt x="0" y="1848556"/>
                  <a:pt x="1896533" y="6180667"/>
                </a:cubicBezTo>
                <a:lnTo>
                  <a:pt x="939800" y="6180667"/>
                </a:lnTo>
                <a:lnTo>
                  <a:pt x="939800" y="0"/>
                </a:lnTo>
                <a:close/>
              </a:path>
            </a:pathLst>
          </a:custGeom>
          <a:gradFill>
            <a:gsLst>
              <a:gs pos="0">
                <a:srgbClr val="003171">
                  <a:alpha val="20784"/>
                </a:srgbClr>
              </a:gs>
              <a:gs pos="100000">
                <a:srgbClr val="65A8FF">
                  <a:alpha val="20784"/>
                </a:srgbClr>
              </a:gs>
            </a:gsLst>
            <a:lin ang="0" scaled="0"/>
          </a:gra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endParaRPr/>
          </a:p>
        </p:txBody>
      </p:sp>
      <p:sp>
        <p:nvSpPr>
          <p:cNvPr id="13" name="Shape 13"/>
          <p:cNvSpPr txBox="1">
            <a:spLocks noGrp="1"/>
          </p:cNvSpPr>
          <p:nvPr>
            <p:ph type="ctrTitle"/>
          </p:nvPr>
        </p:nvSpPr>
        <p:spPr>
          <a:xfrm>
            <a:off x="1082040" y="1656080"/>
            <a:ext cx="7050900" cy="1470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304800" algn="r" rtl="0">
              <a:spcBef>
                <a:spcPts val="0"/>
              </a:spcBef>
              <a:buClr>
                <a:schemeClr val="lt1"/>
              </a:buClr>
              <a:buSzPct val="100000"/>
              <a:buFont typeface="Trebuchet MS"/>
              <a:buNone/>
              <a:defRPr sz="4800" b="1" i="0" u="none" strike="noStrike" cap="none" baseline="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L="0" indent="304800" algn="r" rtl="0">
              <a:spcBef>
                <a:spcPts val="0"/>
              </a:spcBef>
              <a:buClr>
                <a:schemeClr val="lt1"/>
              </a:buClr>
              <a:buSzPct val="100000"/>
              <a:buFont typeface="Trebuchet MS"/>
              <a:buNone/>
              <a:defRPr sz="4800" b="1" i="0" u="none" strike="noStrike" cap="none" baseline="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L="0" indent="304800" algn="r" rtl="0">
              <a:spcBef>
                <a:spcPts val="0"/>
              </a:spcBef>
              <a:buClr>
                <a:schemeClr val="lt1"/>
              </a:buClr>
              <a:buSzPct val="100000"/>
              <a:buFont typeface="Trebuchet MS"/>
              <a:buNone/>
              <a:defRPr sz="4800" b="1" i="0" u="none" strike="noStrike" cap="none" baseline="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L="0" indent="304800" algn="r" rtl="0">
              <a:spcBef>
                <a:spcPts val="0"/>
              </a:spcBef>
              <a:buClr>
                <a:schemeClr val="lt1"/>
              </a:buClr>
              <a:buSzPct val="100000"/>
              <a:buFont typeface="Trebuchet MS"/>
              <a:buNone/>
              <a:defRPr sz="4800" b="1" i="0" u="none" strike="noStrike" cap="none" baseline="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L="0" indent="304800" algn="r" rtl="0">
              <a:spcBef>
                <a:spcPts val="0"/>
              </a:spcBef>
              <a:buClr>
                <a:schemeClr val="lt1"/>
              </a:buClr>
              <a:buSzPct val="100000"/>
              <a:buFont typeface="Trebuchet MS"/>
              <a:buNone/>
              <a:defRPr sz="4800" b="1" i="0" u="none" strike="noStrike" cap="none" baseline="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L="0" indent="304800" algn="r" rtl="0">
              <a:spcBef>
                <a:spcPts val="0"/>
              </a:spcBef>
              <a:buClr>
                <a:schemeClr val="lt1"/>
              </a:buClr>
              <a:buSzPct val="100000"/>
              <a:buFont typeface="Trebuchet MS"/>
              <a:buNone/>
              <a:defRPr sz="4800" b="1" i="0" u="none" strike="noStrike" cap="none" baseline="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L="0" indent="304800" algn="r" rtl="0">
              <a:spcBef>
                <a:spcPts val="0"/>
              </a:spcBef>
              <a:buClr>
                <a:schemeClr val="lt1"/>
              </a:buClr>
              <a:buSzPct val="100000"/>
              <a:buFont typeface="Trebuchet MS"/>
              <a:buNone/>
              <a:defRPr sz="4800" b="1" i="0" u="none" strike="noStrike" cap="none" baseline="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L="0" indent="304800" algn="r" rtl="0">
              <a:spcBef>
                <a:spcPts val="0"/>
              </a:spcBef>
              <a:buClr>
                <a:schemeClr val="lt1"/>
              </a:buClr>
              <a:buSzPct val="100000"/>
              <a:buFont typeface="Trebuchet MS"/>
              <a:buNone/>
              <a:defRPr sz="4800" b="1" i="0" u="none" strike="noStrike" cap="none" baseline="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L="0" indent="304800" algn="r" rtl="0">
              <a:spcBef>
                <a:spcPts val="0"/>
              </a:spcBef>
              <a:buClr>
                <a:schemeClr val="lt1"/>
              </a:buClr>
              <a:buSzPct val="100000"/>
              <a:buFont typeface="Trebuchet MS"/>
              <a:buNone/>
              <a:defRPr sz="4800" b="1" i="0" u="none" strike="noStrike" cap="none" baseline="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  <p:sp>
        <p:nvSpPr>
          <p:cNvPr id="14" name="Shape 14"/>
          <p:cNvSpPr txBox="1">
            <a:spLocks noGrp="1"/>
          </p:cNvSpPr>
          <p:nvPr>
            <p:ph type="subTitle" idx="1"/>
          </p:nvPr>
        </p:nvSpPr>
        <p:spPr>
          <a:xfrm>
            <a:off x="1082040" y="3230880"/>
            <a:ext cx="7035899" cy="9254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indent="152400" algn="r" rtl="0">
              <a:spcBef>
                <a:spcPts val="0"/>
              </a:spcBef>
              <a:buClr>
                <a:schemeClr val="lt1"/>
              </a:buClr>
              <a:buSzPct val="100000"/>
              <a:buFont typeface="Trebuchet MS"/>
              <a:buNone/>
              <a:defRPr sz="2400" b="0" i="0" u="none" strike="noStrike" cap="none" baseline="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L="0" indent="152400" algn="r" rtl="0">
              <a:spcBef>
                <a:spcPts val="0"/>
              </a:spcBef>
              <a:buClr>
                <a:schemeClr val="lt1"/>
              </a:buClr>
              <a:buSzPct val="100000"/>
              <a:buFont typeface="Trebuchet MS"/>
              <a:buNone/>
              <a:defRPr sz="2400" b="0" i="0" u="none" strike="noStrike" cap="none" baseline="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L="0" indent="152400" algn="r" rtl="0">
              <a:spcBef>
                <a:spcPts val="0"/>
              </a:spcBef>
              <a:buClr>
                <a:schemeClr val="lt1"/>
              </a:buClr>
              <a:buSzPct val="100000"/>
              <a:buFont typeface="Trebuchet MS"/>
              <a:buNone/>
              <a:defRPr sz="2400" b="0" i="0" u="none" strike="noStrike" cap="none" baseline="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L="0" indent="152400" algn="r" rtl="0">
              <a:spcBef>
                <a:spcPts val="0"/>
              </a:spcBef>
              <a:buClr>
                <a:schemeClr val="lt1"/>
              </a:buClr>
              <a:buSzPct val="100000"/>
              <a:buFont typeface="Trebuchet MS"/>
              <a:buNone/>
              <a:defRPr sz="2400" b="0" i="0" u="none" strike="noStrike" cap="none" baseline="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L="0" indent="152400" algn="r" rtl="0">
              <a:spcBef>
                <a:spcPts val="0"/>
              </a:spcBef>
              <a:buClr>
                <a:schemeClr val="lt1"/>
              </a:buClr>
              <a:buSzPct val="100000"/>
              <a:buFont typeface="Trebuchet MS"/>
              <a:buNone/>
              <a:defRPr sz="2400" b="0" i="0" u="none" strike="noStrike" cap="none" baseline="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L="0" indent="152400" algn="r" rtl="0">
              <a:spcBef>
                <a:spcPts val="0"/>
              </a:spcBef>
              <a:buClr>
                <a:schemeClr val="lt1"/>
              </a:buClr>
              <a:buSzPct val="100000"/>
              <a:buFont typeface="Trebuchet MS"/>
              <a:buNone/>
              <a:defRPr sz="2400" b="0" i="0" u="none" strike="noStrike" cap="none" baseline="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L="0" indent="152400" algn="r" rtl="0">
              <a:spcBef>
                <a:spcPts val="0"/>
              </a:spcBef>
              <a:buClr>
                <a:schemeClr val="lt1"/>
              </a:buClr>
              <a:buSzPct val="100000"/>
              <a:buFont typeface="Trebuchet MS"/>
              <a:buNone/>
              <a:defRPr sz="2400" b="0" i="0" u="none" strike="noStrike" cap="none" baseline="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L="0" indent="152400" algn="r" rtl="0">
              <a:spcBef>
                <a:spcPts val="0"/>
              </a:spcBef>
              <a:buClr>
                <a:schemeClr val="lt1"/>
              </a:buClr>
              <a:buSzPct val="100000"/>
              <a:buFont typeface="Trebuchet MS"/>
              <a:buNone/>
              <a:defRPr sz="2400" b="0" i="0" u="none" strike="noStrike" cap="none" baseline="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L="0" indent="152400" algn="r" rtl="0">
              <a:spcBef>
                <a:spcPts val="0"/>
              </a:spcBef>
              <a:buClr>
                <a:schemeClr val="lt1"/>
              </a:buClr>
              <a:buSzPct val="100000"/>
              <a:buFont typeface="Trebuchet MS"/>
              <a:buNone/>
              <a:defRPr sz="2400" b="0" i="0" u="none" strike="noStrike" cap="none" baseline="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hape 16"/>
          <p:cNvSpPr/>
          <p:nvPr/>
        </p:nvSpPr>
        <p:spPr>
          <a:xfrm rot="10800000" flipH="1">
            <a:off x="-348182" y="-4700"/>
            <a:ext cx="1723519" cy="6862700"/>
          </a:xfrm>
          <a:custGeom>
            <a:avLst/>
            <a:gdLst/>
            <a:ahLst/>
            <a:cxnLst/>
            <a:rect l="0" t="0" r="0" b="0"/>
            <a:pathLst>
              <a:path w="4476675" h="6879900" extrusionOk="0">
                <a:moveTo>
                  <a:pt x="4476676" y="16025"/>
                </a:moveTo>
                <a:lnTo>
                  <a:pt x="879695" y="0"/>
                </a:lnTo>
                <a:cubicBezTo>
                  <a:pt x="886211" y="2293300"/>
                  <a:pt x="892726" y="4586600"/>
                  <a:pt x="899242" y="6879900"/>
                </a:cubicBezTo>
                <a:lnTo>
                  <a:pt x="3909760" y="6861462"/>
                </a:lnTo>
                <a:cubicBezTo>
                  <a:pt x="0" y="3547544"/>
                  <a:pt x="1695771" y="1824359"/>
                  <a:pt x="4476676" y="16025"/>
                </a:cubicBezTo>
                <a:close/>
              </a:path>
            </a:pathLst>
          </a:custGeom>
          <a:gradFill>
            <a:gsLst>
              <a:gs pos="0">
                <a:srgbClr val="549FFF">
                  <a:alpha val="53725"/>
                </a:srgbClr>
              </a:gs>
              <a:gs pos="41000">
                <a:srgbClr val="003171">
                  <a:alpha val="53725"/>
                </a:srgbClr>
              </a:gs>
              <a:gs pos="100000">
                <a:srgbClr val="003171">
                  <a:alpha val="53725"/>
                </a:srgbClr>
              </a:gs>
            </a:gsLst>
            <a:path path="circle">
              <a:fillToRect t="100000" r="100000"/>
            </a:path>
            <a:tileRect l="-100000" b="-100000"/>
          </a:gra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endParaRPr/>
          </a:p>
        </p:txBody>
      </p:sp>
      <p:sp>
        <p:nvSpPr>
          <p:cNvPr id="17" name="Shape 17"/>
          <p:cNvSpPr txBox="1">
            <a:spLocks noGrp="1"/>
          </p:cNvSpPr>
          <p:nvPr>
            <p:ph type="body" idx="1"/>
          </p:nvPr>
        </p:nvSpPr>
        <p:spPr>
          <a:xfrm>
            <a:off x="457200" y="1658990"/>
            <a:ext cx="8229600" cy="48401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indent="-342900" algn="l" rtl="0">
              <a:spcBef>
                <a:spcPts val="0"/>
              </a:spcBef>
              <a:buClr>
                <a:schemeClr val="dk2"/>
              </a:buClr>
              <a:buSzPct val="166666"/>
              <a:buFont typeface="Arial"/>
              <a:buChar char="•"/>
              <a:defRPr sz="32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L="742950" indent="-285750" algn="l" rtl="0">
              <a:spcBef>
                <a:spcPts val="560"/>
              </a:spcBef>
              <a:buClr>
                <a:schemeClr val="dk2"/>
              </a:buClr>
              <a:buSzPct val="100000"/>
              <a:buFont typeface="Courier New"/>
              <a:buChar char="o"/>
              <a:defRPr sz="28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L="1143000" indent="-228600" algn="l" rtl="0">
              <a:spcBef>
                <a:spcPts val="480"/>
              </a:spcBef>
              <a:buClr>
                <a:schemeClr val="dk2"/>
              </a:buClr>
              <a:buSzPct val="100000"/>
              <a:buFont typeface="Wingdings"/>
              <a:buChar char="§"/>
              <a:defRPr sz="24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L="1600200" indent="-228600" algn="l" rtl="0">
              <a:spcBef>
                <a:spcPts val="400"/>
              </a:spcBef>
              <a:buClr>
                <a:schemeClr val="dk2"/>
              </a:buClr>
              <a:buSzPct val="166666"/>
              <a:buFont typeface="Arial"/>
              <a:buChar char="•"/>
              <a:defRPr sz="2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L="2057400" indent="-228600" algn="l" rtl="0">
              <a:spcBef>
                <a:spcPts val="400"/>
              </a:spcBef>
              <a:buClr>
                <a:schemeClr val="dk2"/>
              </a:buClr>
              <a:buSzPct val="100000"/>
              <a:buFont typeface="Courier New"/>
              <a:buChar char="o"/>
              <a:defRPr sz="2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L="2514600" indent="-228600" algn="l" rtl="0">
              <a:spcBef>
                <a:spcPts val="400"/>
              </a:spcBef>
              <a:buClr>
                <a:schemeClr val="dk2"/>
              </a:buClr>
              <a:buSzPct val="100000"/>
              <a:buFont typeface="Wingdings"/>
              <a:buChar char="§"/>
              <a:defRPr sz="2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L="2971800" indent="-228600" algn="l" rtl="0">
              <a:spcBef>
                <a:spcPts val="400"/>
              </a:spcBef>
              <a:buClr>
                <a:schemeClr val="dk2"/>
              </a:buClr>
              <a:buSzPct val="166666"/>
              <a:buFont typeface="Arial"/>
              <a:buChar char="•"/>
              <a:defRPr sz="2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L="3429000" indent="-228600" algn="l" rtl="0">
              <a:spcBef>
                <a:spcPts val="400"/>
              </a:spcBef>
              <a:buClr>
                <a:schemeClr val="dk2"/>
              </a:buClr>
              <a:buSzPct val="100000"/>
              <a:buFont typeface="Courier New"/>
              <a:buChar char="o"/>
              <a:defRPr sz="2000" baseline="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L="3886200" indent="-228600" algn="l" rtl="0">
              <a:spcBef>
                <a:spcPts val="400"/>
              </a:spcBef>
              <a:buClr>
                <a:schemeClr val="dk2"/>
              </a:buClr>
              <a:buSzPct val="100000"/>
              <a:buFont typeface="Wingdings"/>
              <a:buChar char="§"/>
              <a:defRPr sz="2000" baseline="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  <p:sp>
        <p:nvSpPr>
          <p:cNvPr id="18" name="Shape 18"/>
          <p:cNvSpPr/>
          <p:nvPr/>
        </p:nvSpPr>
        <p:spPr>
          <a:xfrm rot="10800000" flipH="1">
            <a:off x="-1118653" y="-4700"/>
            <a:ext cx="3100650" cy="6862700"/>
          </a:xfrm>
          <a:custGeom>
            <a:avLst/>
            <a:gdLst/>
            <a:ahLst/>
            <a:cxnLst/>
            <a:rect l="0" t="0" r="0" b="0"/>
            <a:pathLst>
              <a:path w="8053639" h="6879900" extrusionOk="0">
                <a:moveTo>
                  <a:pt x="4696126" y="16025"/>
                </a:moveTo>
                <a:lnTo>
                  <a:pt x="2920537" y="0"/>
                </a:lnTo>
                <a:cubicBezTo>
                  <a:pt x="2927053" y="2293300"/>
                  <a:pt x="2933568" y="4586600"/>
                  <a:pt x="2940084" y="6879900"/>
                </a:cubicBezTo>
                <a:lnTo>
                  <a:pt x="4085318" y="6861462"/>
                </a:lnTo>
                <a:cubicBezTo>
                  <a:pt x="8053639" y="4651267"/>
                  <a:pt x="0" y="3113439"/>
                  <a:pt x="4696126" y="16025"/>
                </a:cubicBezTo>
                <a:close/>
              </a:path>
            </a:pathLst>
          </a:custGeom>
          <a:gradFill>
            <a:gsLst>
              <a:gs pos="0">
                <a:srgbClr val="549FFF">
                  <a:alpha val="53725"/>
                </a:srgbClr>
              </a:gs>
              <a:gs pos="41000">
                <a:srgbClr val="003171">
                  <a:alpha val="53725"/>
                </a:srgbClr>
              </a:gs>
              <a:gs pos="100000">
                <a:srgbClr val="003171">
                  <a:alpha val="53725"/>
                </a:srgbClr>
              </a:gs>
            </a:gsLst>
            <a:path path="circle">
              <a:fillToRect t="100000" r="100000"/>
            </a:path>
            <a:tileRect l="-100000" b="-100000"/>
          </a:gra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endParaRPr/>
          </a:p>
        </p:txBody>
      </p:sp>
      <p:sp>
        <p:nvSpPr>
          <p:cNvPr id="19" name="Shape 19"/>
          <p:cNvSpPr/>
          <p:nvPr/>
        </p:nvSpPr>
        <p:spPr>
          <a:xfrm rot="10800000">
            <a:off x="8088846" y="-6969"/>
            <a:ext cx="1100667" cy="6864969"/>
          </a:xfrm>
          <a:custGeom>
            <a:avLst/>
            <a:gdLst/>
            <a:ahLst/>
            <a:cxnLst/>
            <a:rect l="0" t="0" r="0" b="0"/>
            <a:pathLst>
              <a:path w="1100668" h="6916846" extrusionOk="0">
                <a:moveTo>
                  <a:pt x="0" y="11711"/>
                </a:moveTo>
                <a:lnTo>
                  <a:pt x="956734" y="0"/>
                </a:lnTo>
                <a:cubicBezTo>
                  <a:pt x="33869" y="3419922"/>
                  <a:pt x="220135" y="4504457"/>
                  <a:pt x="1100668" y="6916846"/>
                </a:cubicBezTo>
                <a:lnTo>
                  <a:pt x="0" y="6916846"/>
                </a:lnTo>
                <a:lnTo>
                  <a:pt x="0" y="11711"/>
                </a:lnTo>
                <a:close/>
              </a:path>
            </a:pathLst>
          </a:custGeom>
          <a:gradFill>
            <a:gsLst>
              <a:gs pos="0">
                <a:srgbClr val="003171"/>
              </a:gs>
              <a:gs pos="100000">
                <a:srgbClr val="65A8FF"/>
              </a:gs>
            </a:gsLst>
            <a:lin ang="5700000" scaled="0"/>
          </a:gra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endParaRPr/>
          </a:p>
        </p:txBody>
      </p:sp>
      <p:sp>
        <p:nvSpPr>
          <p:cNvPr id="20" name="Shape 20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325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buClr>
                <a:srgbClr val="00387E"/>
              </a:buClr>
              <a:buSzPct val="100000"/>
              <a:buFont typeface="Trebuchet MS"/>
              <a:buNone/>
              <a:defRPr sz="4000" b="1" i="0">
                <a:solidFill>
                  <a:srgbClr val="00387E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algn="l" rtl="0">
              <a:spcBef>
                <a:spcPts val="0"/>
              </a:spcBef>
              <a:buClr>
                <a:srgbClr val="00387E"/>
              </a:buClr>
              <a:buSzPct val="100000"/>
              <a:buFont typeface="Trebuchet MS"/>
              <a:buNone/>
              <a:defRPr sz="4000" b="1" i="0">
                <a:solidFill>
                  <a:srgbClr val="00387E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algn="l" rtl="0">
              <a:spcBef>
                <a:spcPts val="0"/>
              </a:spcBef>
              <a:buClr>
                <a:srgbClr val="00387E"/>
              </a:buClr>
              <a:buSzPct val="100000"/>
              <a:buFont typeface="Trebuchet MS"/>
              <a:buNone/>
              <a:defRPr sz="4000" b="1" i="0">
                <a:solidFill>
                  <a:srgbClr val="00387E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algn="l" rtl="0">
              <a:spcBef>
                <a:spcPts val="0"/>
              </a:spcBef>
              <a:buClr>
                <a:srgbClr val="00387E"/>
              </a:buClr>
              <a:buSzPct val="100000"/>
              <a:buFont typeface="Trebuchet MS"/>
              <a:buNone/>
              <a:defRPr sz="4000" b="1" i="0">
                <a:solidFill>
                  <a:srgbClr val="00387E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algn="l" rtl="0">
              <a:spcBef>
                <a:spcPts val="0"/>
              </a:spcBef>
              <a:buClr>
                <a:srgbClr val="00387E"/>
              </a:buClr>
              <a:buSzPct val="100000"/>
              <a:buFont typeface="Trebuchet MS"/>
              <a:buNone/>
              <a:defRPr sz="4000" b="1" i="0">
                <a:solidFill>
                  <a:srgbClr val="00387E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algn="l" rtl="0">
              <a:spcBef>
                <a:spcPts val="0"/>
              </a:spcBef>
              <a:buClr>
                <a:srgbClr val="00387E"/>
              </a:buClr>
              <a:buSzPct val="100000"/>
              <a:buFont typeface="Trebuchet MS"/>
              <a:buNone/>
              <a:defRPr sz="4000" b="1" i="0">
                <a:solidFill>
                  <a:srgbClr val="00387E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algn="l" rtl="0">
              <a:spcBef>
                <a:spcPts val="0"/>
              </a:spcBef>
              <a:buClr>
                <a:srgbClr val="00387E"/>
              </a:buClr>
              <a:buSzPct val="100000"/>
              <a:buFont typeface="Trebuchet MS"/>
              <a:buNone/>
              <a:defRPr sz="4000" b="1" i="0">
                <a:solidFill>
                  <a:srgbClr val="00387E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algn="l" rtl="0">
              <a:spcBef>
                <a:spcPts val="0"/>
              </a:spcBef>
              <a:buClr>
                <a:srgbClr val="00387E"/>
              </a:buClr>
              <a:buSzPct val="100000"/>
              <a:buFont typeface="Trebuchet MS"/>
              <a:buNone/>
              <a:defRPr sz="4000" b="1" i="0">
                <a:solidFill>
                  <a:srgbClr val="00387E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algn="l" rtl="0">
              <a:spcBef>
                <a:spcPts val="0"/>
              </a:spcBef>
              <a:buClr>
                <a:srgbClr val="00387E"/>
              </a:buClr>
              <a:buSzPct val="100000"/>
              <a:buFont typeface="Trebuchet MS"/>
              <a:buNone/>
              <a:defRPr sz="4000" b="1" i="0">
                <a:solidFill>
                  <a:srgbClr val="00387E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>
  <p:cSld name="Title and Two Columns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Shape 22"/>
          <p:cNvSpPr/>
          <p:nvPr/>
        </p:nvSpPr>
        <p:spPr>
          <a:xfrm rot="10800000" flipH="1">
            <a:off x="-348182" y="-4700"/>
            <a:ext cx="1723519" cy="6862700"/>
          </a:xfrm>
          <a:custGeom>
            <a:avLst/>
            <a:gdLst/>
            <a:ahLst/>
            <a:cxnLst/>
            <a:rect l="0" t="0" r="0" b="0"/>
            <a:pathLst>
              <a:path w="4476675" h="6879900" extrusionOk="0">
                <a:moveTo>
                  <a:pt x="4476676" y="16025"/>
                </a:moveTo>
                <a:lnTo>
                  <a:pt x="879695" y="0"/>
                </a:lnTo>
                <a:cubicBezTo>
                  <a:pt x="886211" y="2293300"/>
                  <a:pt x="892726" y="4586600"/>
                  <a:pt x="899242" y="6879900"/>
                </a:cubicBezTo>
                <a:lnTo>
                  <a:pt x="3909760" y="6861462"/>
                </a:lnTo>
                <a:cubicBezTo>
                  <a:pt x="0" y="3547544"/>
                  <a:pt x="1695771" y="1824359"/>
                  <a:pt x="4476676" y="16025"/>
                </a:cubicBezTo>
                <a:close/>
              </a:path>
            </a:pathLst>
          </a:custGeom>
          <a:gradFill>
            <a:gsLst>
              <a:gs pos="0">
                <a:srgbClr val="549FFF">
                  <a:alpha val="53725"/>
                </a:srgbClr>
              </a:gs>
              <a:gs pos="41000">
                <a:srgbClr val="003171">
                  <a:alpha val="53725"/>
                </a:srgbClr>
              </a:gs>
              <a:gs pos="100000">
                <a:srgbClr val="003171">
                  <a:alpha val="53725"/>
                </a:srgbClr>
              </a:gs>
            </a:gsLst>
            <a:path path="circle">
              <a:fillToRect t="100000" r="100000"/>
            </a:path>
            <a:tileRect l="-100000" b="-100000"/>
          </a:gra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endParaRPr/>
          </a:p>
        </p:txBody>
      </p:sp>
      <p:sp>
        <p:nvSpPr>
          <p:cNvPr id="23" name="Shape 23"/>
          <p:cNvSpPr/>
          <p:nvPr/>
        </p:nvSpPr>
        <p:spPr>
          <a:xfrm rot="10800000" flipH="1">
            <a:off x="-1118653" y="-4700"/>
            <a:ext cx="3100650" cy="6862700"/>
          </a:xfrm>
          <a:custGeom>
            <a:avLst/>
            <a:gdLst/>
            <a:ahLst/>
            <a:cxnLst/>
            <a:rect l="0" t="0" r="0" b="0"/>
            <a:pathLst>
              <a:path w="8053639" h="6879900" extrusionOk="0">
                <a:moveTo>
                  <a:pt x="4696126" y="16025"/>
                </a:moveTo>
                <a:lnTo>
                  <a:pt x="2920537" y="0"/>
                </a:lnTo>
                <a:cubicBezTo>
                  <a:pt x="2927053" y="2293300"/>
                  <a:pt x="2933568" y="4586600"/>
                  <a:pt x="2940084" y="6879900"/>
                </a:cubicBezTo>
                <a:lnTo>
                  <a:pt x="4085318" y="6861462"/>
                </a:lnTo>
                <a:cubicBezTo>
                  <a:pt x="8053639" y="4651267"/>
                  <a:pt x="0" y="3113439"/>
                  <a:pt x="4696126" y="16025"/>
                </a:cubicBezTo>
                <a:close/>
              </a:path>
            </a:pathLst>
          </a:custGeom>
          <a:gradFill>
            <a:gsLst>
              <a:gs pos="0">
                <a:srgbClr val="549FFF">
                  <a:alpha val="53725"/>
                </a:srgbClr>
              </a:gs>
              <a:gs pos="41000">
                <a:srgbClr val="003171">
                  <a:alpha val="53725"/>
                </a:srgbClr>
              </a:gs>
              <a:gs pos="100000">
                <a:srgbClr val="003171">
                  <a:alpha val="53725"/>
                </a:srgbClr>
              </a:gs>
            </a:gsLst>
            <a:path path="circle">
              <a:fillToRect t="100000" r="100000"/>
            </a:path>
            <a:tileRect l="-100000" b="-100000"/>
          </a:gra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endParaRPr/>
          </a:p>
        </p:txBody>
      </p:sp>
      <p:sp>
        <p:nvSpPr>
          <p:cNvPr id="24" name="Shape 24"/>
          <p:cNvSpPr/>
          <p:nvPr/>
        </p:nvSpPr>
        <p:spPr>
          <a:xfrm rot="10800000">
            <a:off x="8088846" y="-6969"/>
            <a:ext cx="1100667" cy="6864969"/>
          </a:xfrm>
          <a:custGeom>
            <a:avLst/>
            <a:gdLst/>
            <a:ahLst/>
            <a:cxnLst/>
            <a:rect l="0" t="0" r="0" b="0"/>
            <a:pathLst>
              <a:path w="1100668" h="6916846" extrusionOk="0">
                <a:moveTo>
                  <a:pt x="0" y="11711"/>
                </a:moveTo>
                <a:lnTo>
                  <a:pt x="956734" y="0"/>
                </a:lnTo>
                <a:cubicBezTo>
                  <a:pt x="33869" y="3419922"/>
                  <a:pt x="220135" y="4504457"/>
                  <a:pt x="1100668" y="6916846"/>
                </a:cubicBezTo>
                <a:lnTo>
                  <a:pt x="0" y="6916846"/>
                </a:lnTo>
                <a:lnTo>
                  <a:pt x="0" y="11711"/>
                </a:lnTo>
                <a:close/>
              </a:path>
            </a:pathLst>
          </a:custGeom>
          <a:gradFill>
            <a:gsLst>
              <a:gs pos="0">
                <a:srgbClr val="003171"/>
              </a:gs>
              <a:gs pos="100000">
                <a:srgbClr val="65A8FF"/>
              </a:gs>
            </a:gsLst>
            <a:lin ang="5700000" scaled="0"/>
          </a:gra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endParaRPr/>
          </a:p>
        </p:txBody>
      </p:sp>
      <p:sp>
        <p:nvSpPr>
          <p:cNvPr id="25" name="Shape 25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325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buClr>
                <a:srgbClr val="00387E"/>
              </a:buClr>
              <a:buSzPct val="100000"/>
              <a:buFont typeface="Trebuchet MS"/>
              <a:buNone/>
              <a:defRPr sz="4000" b="1" i="0">
                <a:solidFill>
                  <a:srgbClr val="00387E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algn="l" rtl="0">
              <a:spcBef>
                <a:spcPts val="0"/>
              </a:spcBef>
              <a:buClr>
                <a:srgbClr val="00387E"/>
              </a:buClr>
              <a:buSzPct val="100000"/>
              <a:buFont typeface="Trebuchet MS"/>
              <a:buNone/>
              <a:defRPr sz="4000" b="1" i="0">
                <a:solidFill>
                  <a:srgbClr val="00387E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algn="l" rtl="0">
              <a:spcBef>
                <a:spcPts val="0"/>
              </a:spcBef>
              <a:buClr>
                <a:srgbClr val="00387E"/>
              </a:buClr>
              <a:buSzPct val="100000"/>
              <a:buFont typeface="Trebuchet MS"/>
              <a:buNone/>
              <a:defRPr sz="4000" b="1" i="0">
                <a:solidFill>
                  <a:srgbClr val="00387E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algn="l" rtl="0">
              <a:spcBef>
                <a:spcPts val="0"/>
              </a:spcBef>
              <a:buClr>
                <a:srgbClr val="00387E"/>
              </a:buClr>
              <a:buSzPct val="100000"/>
              <a:buFont typeface="Trebuchet MS"/>
              <a:buNone/>
              <a:defRPr sz="4000" b="1" i="0">
                <a:solidFill>
                  <a:srgbClr val="00387E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algn="l" rtl="0">
              <a:spcBef>
                <a:spcPts val="0"/>
              </a:spcBef>
              <a:buClr>
                <a:srgbClr val="00387E"/>
              </a:buClr>
              <a:buSzPct val="100000"/>
              <a:buFont typeface="Trebuchet MS"/>
              <a:buNone/>
              <a:defRPr sz="4000" b="1" i="0">
                <a:solidFill>
                  <a:srgbClr val="00387E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algn="l" rtl="0">
              <a:spcBef>
                <a:spcPts val="0"/>
              </a:spcBef>
              <a:buClr>
                <a:srgbClr val="00387E"/>
              </a:buClr>
              <a:buSzPct val="100000"/>
              <a:buFont typeface="Trebuchet MS"/>
              <a:buNone/>
              <a:defRPr sz="4000" b="1" i="0">
                <a:solidFill>
                  <a:srgbClr val="00387E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algn="l" rtl="0">
              <a:spcBef>
                <a:spcPts val="0"/>
              </a:spcBef>
              <a:buClr>
                <a:srgbClr val="00387E"/>
              </a:buClr>
              <a:buSzPct val="100000"/>
              <a:buFont typeface="Trebuchet MS"/>
              <a:buNone/>
              <a:defRPr sz="4000" b="1" i="0">
                <a:solidFill>
                  <a:srgbClr val="00387E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algn="l" rtl="0">
              <a:spcBef>
                <a:spcPts val="0"/>
              </a:spcBef>
              <a:buClr>
                <a:srgbClr val="00387E"/>
              </a:buClr>
              <a:buSzPct val="100000"/>
              <a:buFont typeface="Trebuchet MS"/>
              <a:buNone/>
              <a:defRPr sz="4000" b="1" i="0">
                <a:solidFill>
                  <a:srgbClr val="00387E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algn="l" rtl="0">
              <a:spcBef>
                <a:spcPts val="0"/>
              </a:spcBef>
              <a:buClr>
                <a:srgbClr val="00387E"/>
              </a:buClr>
              <a:buSzPct val="100000"/>
              <a:buFont typeface="Trebuchet MS"/>
              <a:buNone/>
              <a:defRPr sz="4000" b="1" i="0">
                <a:solidFill>
                  <a:srgbClr val="00387E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  <p:sp>
        <p:nvSpPr>
          <p:cNvPr id="26" name="Shape 26"/>
          <p:cNvSpPr txBox="1">
            <a:spLocks noGrp="1"/>
          </p:cNvSpPr>
          <p:nvPr>
            <p:ph type="body" idx="1"/>
          </p:nvPr>
        </p:nvSpPr>
        <p:spPr>
          <a:xfrm>
            <a:off x="457200" y="1658990"/>
            <a:ext cx="4038599" cy="48401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buNone/>
              <a:defRPr sz="2800"/>
            </a:lvl1pPr>
            <a:lvl2pPr rtl="0">
              <a:buNone/>
              <a:defRPr sz="2400"/>
            </a:lvl2pPr>
            <a:lvl3pPr rtl="0">
              <a:buNone/>
              <a:defRPr sz="2000"/>
            </a:lvl3pPr>
            <a:lvl4pPr rtl="0">
              <a:buNone/>
              <a:defRPr sz="1800"/>
            </a:lvl4pPr>
            <a:lvl5pPr rtl="0">
              <a:buNone/>
              <a:defRPr sz="1800"/>
            </a:lvl5pPr>
            <a:lvl6pPr rtl="0">
              <a:buNone/>
              <a:defRPr sz="1800"/>
            </a:lvl6pPr>
            <a:lvl7pPr rtl="0">
              <a:buNone/>
              <a:defRPr sz="1800"/>
            </a:lvl7pPr>
            <a:lvl8pPr rtl="0">
              <a:buNone/>
              <a:defRPr sz="1800"/>
            </a:lvl8pPr>
            <a:lvl9pPr rtl="0">
              <a:buNone/>
              <a:defRPr sz="1800"/>
            </a:lvl9pPr>
          </a:lstStyle>
          <a:p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body" idx="2"/>
          </p:nvPr>
        </p:nvSpPr>
        <p:spPr>
          <a:xfrm>
            <a:off x="4648200" y="1658990"/>
            <a:ext cx="4038599" cy="48401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buNone/>
              <a:defRPr sz="2800"/>
            </a:lvl1pPr>
            <a:lvl2pPr rtl="0">
              <a:buNone/>
              <a:defRPr sz="2400"/>
            </a:lvl2pPr>
            <a:lvl3pPr rtl="0">
              <a:buNone/>
              <a:defRPr sz="2000"/>
            </a:lvl3pPr>
            <a:lvl4pPr rtl="0">
              <a:buNone/>
              <a:defRPr sz="1800"/>
            </a:lvl4pPr>
            <a:lvl5pPr rtl="0">
              <a:buNone/>
              <a:defRPr sz="1800"/>
            </a:lvl5pPr>
            <a:lvl6pPr rtl="0">
              <a:buNone/>
              <a:defRPr sz="1800"/>
            </a:lvl6pPr>
            <a:lvl7pPr rtl="0">
              <a:buNone/>
              <a:defRPr sz="1800"/>
            </a:lvl7pPr>
            <a:lvl8pPr rtl="0">
              <a:buNone/>
              <a:defRPr sz="1800"/>
            </a:lvl8pPr>
            <a:lvl9pPr rtl="0">
              <a:buNone/>
              <a:defRPr sz="1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/>
          <p:nvPr/>
        </p:nvSpPr>
        <p:spPr>
          <a:xfrm rot="10800000" flipH="1">
            <a:off x="-348182" y="-4700"/>
            <a:ext cx="1723519" cy="6862700"/>
          </a:xfrm>
          <a:custGeom>
            <a:avLst/>
            <a:gdLst/>
            <a:ahLst/>
            <a:cxnLst/>
            <a:rect l="0" t="0" r="0" b="0"/>
            <a:pathLst>
              <a:path w="4476675" h="6879900" extrusionOk="0">
                <a:moveTo>
                  <a:pt x="4476676" y="16025"/>
                </a:moveTo>
                <a:lnTo>
                  <a:pt x="879695" y="0"/>
                </a:lnTo>
                <a:cubicBezTo>
                  <a:pt x="886211" y="2293300"/>
                  <a:pt x="892726" y="4586600"/>
                  <a:pt x="899242" y="6879900"/>
                </a:cubicBezTo>
                <a:lnTo>
                  <a:pt x="3909760" y="6861462"/>
                </a:lnTo>
                <a:cubicBezTo>
                  <a:pt x="0" y="3547544"/>
                  <a:pt x="1695771" y="1824359"/>
                  <a:pt x="4476676" y="16025"/>
                </a:cubicBezTo>
                <a:close/>
              </a:path>
            </a:pathLst>
          </a:custGeom>
          <a:gradFill>
            <a:gsLst>
              <a:gs pos="0">
                <a:srgbClr val="549FFF">
                  <a:alpha val="53725"/>
                </a:srgbClr>
              </a:gs>
              <a:gs pos="41000">
                <a:srgbClr val="003171">
                  <a:alpha val="53725"/>
                </a:srgbClr>
              </a:gs>
              <a:gs pos="100000">
                <a:srgbClr val="003171">
                  <a:alpha val="53725"/>
                </a:srgbClr>
              </a:gs>
            </a:gsLst>
            <a:path path="circle">
              <a:fillToRect t="100000" r="100000"/>
            </a:path>
            <a:tileRect l="-100000" b="-100000"/>
          </a:gra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endParaRPr/>
          </a:p>
        </p:txBody>
      </p:sp>
      <p:sp>
        <p:nvSpPr>
          <p:cNvPr id="30" name="Shape 30"/>
          <p:cNvSpPr/>
          <p:nvPr/>
        </p:nvSpPr>
        <p:spPr>
          <a:xfrm rot="10800000" flipH="1">
            <a:off x="-1118653" y="-4700"/>
            <a:ext cx="3100650" cy="6862700"/>
          </a:xfrm>
          <a:custGeom>
            <a:avLst/>
            <a:gdLst/>
            <a:ahLst/>
            <a:cxnLst/>
            <a:rect l="0" t="0" r="0" b="0"/>
            <a:pathLst>
              <a:path w="8053639" h="6879900" extrusionOk="0">
                <a:moveTo>
                  <a:pt x="4696126" y="16025"/>
                </a:moveTo>
                <a:lnTo>
                  <a:pt x="2920537" y="0"/>
                </a:lnTo>
                <a:cubicBezTo>
                  <a:pt x="2927053" y="2293300"/>
                  <a:pt x="2933568" y="4586600"/>
                  <a:pt x="2940084" y="6879900"/>
                </a:cubicBezTo>
                <a:lnTo>
                  <a:pt x="4085318" y="6861462"/>
                </a:lnTo>
                <a:cubicBezTo>
                  <a:pt x="8053639" y="4651267"/>
                  <a:pt x="0" y="3113439"/>
                  <a:pt x="4696126" y="16025"/>
                </a:cubicBezTo>
                <a:close/>
              </a:path>
            </a:pathLst>
          </a:custGeom>
          <a:gradFill>
            <a:gsLst>
              <a:gs pos="0">
                <a:srgbClr val="549FFF">
                  <a:alpha val="53725"/>
                </a:srgbClr>
              </a:gs>
              <a:gs pos="41000">
                <a:srgbClr val="003171">
                  <a:alpha val="53725"/>
                </a:srgbClr>
              </a:gs>
              <a:gs pos="100000">
                <a:srgbClr val="003171">
                  <a:alpha val="53725"/>
                </a:srgbClr>
              </a:gs>
            </a:gsLst>
            <a:path path="circle">
              <a:fillToRect t="100000" r="100000"/>
            </a:path>
            <a:tileRect l="-100000" b="-100000"/>
          </a:gra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endParaRPr/>
          </a:p>
        </p:txBody>
      </p:sp>
      <p:sp>
        <p:nvSpPr>
          <p:cNvPr id="31" name="Shape 31"/>
          <p:cNvSpPr/>
          <p:nvPr/>
        </p:nvSpPr>
        <p:spPr>
          <a:xfrm rot="10800000">
            <a:off x="8088846" y="-6969"/>
            <a:ext cx="1100667" cy="6864969"/>
          </a:xfrm>
          <a:custGeom>
            <a:avLst/>
            <a:gdLst/>
            <a:ahLst/>
            <a:cxnLst/>
            <a:rect l="0" t="0" r="0" b="0"/>
            <a:pathLst>
              <a:path w="1100668" h="6916846" extrusionOk="0">
                <a:moveTo>
                  <a:pt x="0" y="11711"/>
                </a:moveTo>
                <a:lnTo>
                  <a:pt x="956734" y="0"/>
                </a:lnTo>
                <a:cubicBezTo>
                  <a:pt x="33869" y="3419922"/>
                  <a:pt x="220135" y="4504457"/>
                  <a:pt x="1100668" y="6916846"/>
                </a:cubicBezTo>
                <a:lnTo>
                  <a:pt x="0" y="6916846"/>
                </a:lnTo>
                <a:lnTo>
                  <a:pt x="0" y="11711"/>
                </a:lnTo>
                <a:close/>
              </a:path>
            </a:pathLst>
          </a:custGeom>
          <a:gradFill>
            <a:gsLst>
              <a:gs pos="0">
                <a:srgbClr val="003171"/>
              </a:gs>
              <a:gs pos="100000">
                <a:srgbClr val="65A8FF"/>
              </a:gs>
            </a:gsLst>
            <a:lin ang="5700000" scaled="0"/>
          </a:gra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endParaRPr/>
          </a:p>
        </p:txBody>
      </p:sp>
      <p:sp>
        <p:nvSpPr>
          <p:cNvPr id="32" name="Shape 32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325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buClr>
                <a:srgbClr val="00387E"/>
              </a:buClr>
              <a:buSzPct val="100000"/>
              <a:buFont typeface="Trebuchet MS"/>
              <a:buNone/>
              <a:defRPr sz="4000" b="1" i="0">
                <a:solidFill>
                  <a:srgbClr val="00387E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algn="l" rtl="0">
              <a:spcBef>
                <a:spcPts val="0"/>
              </a:spcBef>
              <a:buClr>
                <a:srgbClr val="00387E"/>
              </a:buClr>
              <a:buSzPct val="100000"/>
              <a:buFont typeface="Trebuchet MS"/>
              <a:buNone/>
              <a:defRPr sz="4000" b="1" i="0">
                <a:solidFill>
                  <a:srgbClr val="00387E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algn="l" rtl="0">
              <a:spcBef>
                <a:spcPts val="0"/>
              </a:spcBef>
              <a:buClr>
                <a:srgbClr val="00387E"/>
              </a:buClr>
              <a:buSzPct val="100000"/>
              <a:buFont typeface="Trebuchet MS"/>
              <a:buNone/>
              <a:defRPr sz="4000" b="1" i="0">
                <a:solidFill>
                  <a:srgbClr val="00387E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algn="l" rtl="0">
              <a:spcBef>
                <a:spcPts val="0"/>
              </a:spcBef>
              <a:buClr>
                <a:srgbClr val="00387E"/>
              </a:buClr>
              <a:buSzPct val="100000"/>
              <a:buFont typeface="Trebuchet MS"/>
              <a:buNone/>
              <a:defRPr sz="4000" b="1" i="0">
                <a:solidFill>
                  <a:srgbClr val="00387E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algn="l" rtl="0">
              <a:spcBef>
                <a:spcPts val="0"/>
              </a:spcBef>
              <a:buClr>
                <a:srgbClr val="00387E"/>
              </a:buClr>
              <a:buSzPct val="100000"/>
              <a:buFont typeface="Trebuchet MS"/>
              <a:buNone/>
              <a:defRPr sz="4000" b="1" i="0">
                <a:solidFill>
                  <a:srgbClr val="00387E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algn="l" rtl="0">
              <a:spcBef>
                <a:spcPts val="0"/>
              </a:spcBef>
              <a:buClr>
                <a:srgbClr val="00387E"/>
              </a:buClr>
              <a:buSzPct val="100000"/>
              <a:buFont typeface="Trebuchet MS"/>
              <a:buNone/>
              <a:defRPr sz="4000" b="1" i="0">
                <a:solidFill>
                  <a:srgbClr val="00387E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algn="l" rtl="0">
              <a:spcBef>
                <a:spcPts val="0"/>
              </a:spcBef>
              <a:buClr>
                <a:srgbClr val="00387E"/>
              </a:buClr>
              <a:buSzPct val="100000"/>
              <a:buFont typeface="Trebuchet MS"/>
              <a:buNone/>
              <a:defRPr sz="4000" b="1" i="0">
                <a:solidFill>
                  <a:srgbClr val="00387E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algn="l" rtl="0">
              <a:spcBef>
                <a:spcPts val="0"/>
              </a:spcBef>
              <a:buClr>
                <a:srgbClr val="00387E"/>
              </a:buClr>
              <a:buSzPct val="100000"/>
              <a:buFont typeface="Trebuchet MS"/>
              <a:buNone/>
              <a:defRPr sz="4000" b="1" i="0">
                <a:solidFill>
                  <a:srgbClr val="00387E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algn="l" rtl="0">
              <a:spcBef>
                <a:spcPts val="0"/>
              </a:spcBef>
              <a:buClr>
                <a:srgbClr val="00387E"/>
              </a:buClr>
              <a:buSzPct val="100000"/>
              <a:buFont typeface="Trebuchet MS"/>
              <a:buNone/>
              <a:defRPr sz="4000" b="1" i="0">
                <a:solidFill>
                  <a:srgbClr val="00387E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aption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" name="Shape 34"/>
          <p:cNvGrpSpPr/>
          <p:nvPr/>
        </p:nvGrpSpPr>
        <p:grpSpPr>
          <a:xfrm>
            <a:off x="-6264" y="4933386"/>
            <a:ext cx="9150267" cy="3100650"/>
            <a:chOff x="-6264" y="4933386"/>
            <a:chExt cx="9150267" cy="3100650"/>
          </a:xfrm>
        </p:grpSpPr>
        <p:sp>
          <p:nvSpPr>
            <p:cNvPr id="35" name="Shape 35"/>
            <p:cNvSpPr/>
            <p:nvPr/>
          </p:nvSpPr>
          <p:spPr>
            <a:xfrm>
              <a:off x="-7" y="5537200"/>
              <a:ext cx="9144008" cy="1574769"/>
            </a:xfrm>
            <a:custGeom>
              <a:avLst/>
              <a:gdLst/>
              <a:ahLst/>
              <a:cxnLst/>
              <a:rect l="0" t="0" r="0" b="0"/>
              <a:pathLst>
                <a:path w="9144009" h="1257301" extrusionOk="0">
                  <a:moveTo>
                    <a:pt x="5" y="266700"/>
                  </a:moveTo>
                  <a:cubicBezTo>
                    <a:pt x="8115305" y="1257301"/>
                    <a:pt x="7620009" y="0"/>
                    <a:pt x="9144009" y="186267"/>
                  </a:cubicBezTo>
                  <a:cubicBezTo>
                    <a:pt x="9144008" y="441678"/>
                    <a:pt x="9143998" y="818763"/>
                    <a:pt x="9143997" y="1074174"/>
                  </a:cubicBezTo>
                  <a:lnTo>
                    <a:pt x="0" y="1086874"/>
                  </a:lnTo>
                  <a:cubicBezTo>
                    <a:pt x="0" y="854041"/>
                    <a:pt x="5" y="499533"/>
                    <a:pt x="5" y="266700"/>
                  </a:cubicBezTo>
                  <a:close/>
                </a:path>
              </a:pathLst>
            </a:custGeom>
            <a:gradFill>
              <a:gsLst>
                <a:gs pos="0">
                  <a:srgbClr val="549FFF"/>
                </a:gs>
                <a:gs pos="100000">
                  <a:srgbClr val="003171">
                    <a:alpha val="51764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endParaRPr/>
            </a:p>
          </p:txBody>
        </p:sp>
        <p:sp>
          <p:nvSpPr>
            <p:cNvPr id="36" name="Shape 36"/>
            <p:cNvSpPr/>
            <p:nvPr/>
          </p:nvSpPr>
          <p:spPr>
            <a:xfrm rot="5400000" flipH="1">
              <a:off x="3018543" y="1908578"/>
              <a:ext cx="3100650" cy="9150266"/>
            </a:xfrm>
            <a:custGeom>
              <a:avLst/>
              <a:gdLst/>
              <a:ahLst/>
              <a:cxnLst/>
              <a:rect l="0" t="0" r="0" b="0"/>
              <a:pathLst>
                <a:path w="8053639" h="6879900" extrusionOk="0">
                  <a:moveTo>
                    <a:pt x="4696126" y="16025"/>
                  </a:moveTo>
                  <a:lnTo>
                    <a:pt x="2920537" y="0"/>
                  </a:lnTo>
                  <a:cubicBezTo>
                    <a:pt x="2927053" y="2293300"/>
                    <a:pt x="2933568" y="4586600"/>
                    <a:pt x="2940084" y="6879900"/>
                  </a:cubicBezTo>
                  <a:lnTo>
                    <a:pt x="4085318" y="6861462"/>
                  </a:lnTo>
                  <a:cubicBezTo>
                    <a:pt x="8053639" y="4651267"/>
                    <a:pt x="0" y="3113439"/>
                    <a:pt x="4696126" y="16025"/>
                  </a:cubicBezTo>
                  <a:close/>
                </a:path>
              </a:pathLst>
            </a:custGeom>
            <a:gradFill>
              <a:gsLst>
                <a:gs pos="0">
                  <a:srgbClr val="549FFF">
                    <a:alpha val="78823"/>
                  </a:srgbClr>
                </a:gs>
                <a:gs pos="41000">
                  <a:srgbClr val="003171">
                    <a:alpha val="78823"/>
                  </a:srgbClr>
                </a:gs>
                <a:gs pos="100000">
                  <a:srgbClr val="003171">
                    <a:alpha val="78823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endParaRPr/>
            </a:p>
          </p:txBody>
        </p:sp>
        <p:sp>
          <p:nvSpPr>
            <p:cNvPr id="37" name="Shape 37"/>
            <p:cNvSpPr/>
            <p:nvPr/>
          </p:nvSpPr>
          <p:spPr>
            <a:xfrm>
              <a:off x="-7" y="5740400"/>
              <a:ext cx="9144010" cy="1574769"/>
            </a:xfrm>
            <a:custGeom>
              <a:avLst/>
              <a:gdLst/>
              <a:ahLst/>
              <a:cxnLst/>
              <a:rect l="0" t="0" r="0" b="0"/>
              <a:pathLst>
                <a:path w="9144011" h="1257301" extrusionOk="0">
                  <a:moveTo>
                    <a:pt x="7" y="266700"/>
                  </a:moveTo>
                  <a:cubicBezTo>
                    <a:pt x="8115307" y="1257301"/>
                    <a:pt x="7620011" y="0"/>
                    <a:pt x="9144011" y="186267"/>
                  </a:cubicBezTo>
                  <a:lnTo>
                    <a:pt x="9144011" y="921775"/>
                  </a:lnTo>
                  <a:lnTo>
                    <a:pt x="0" y="931914"/>
                  </a:lnTo>
                  <a:cubicBezTo>
                    <a:pt x="0" y="699081"/>
                    <a:pt x="7" y="499533"/>
                    <a:pt x="7" y="266700"/>
                  </a:cubicBezTo>
                  <a:close/>
                </a:path>
              </a:pathLst>
            </a:custGeom>
            <a:gradFill>
              <a:gsLst>
                <a:gs pos="0">
                  <a:srgbClr val="549FFF">
                    <a:alpha val="81960"/>
                  </a:srgbClr>
                </a:gs>
                <a:gs pos="100000">
                  <a:srgbClr val="003171">
                    <a:alpha val="8196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endParaRPr/>
            </a:p>
          </p:txBody>
        </p:sp>
      </p:grpSp>
      <p:sp>
        <p:nvSpPr>
          <p:cNvPr id="38" name="Shape 38"/>
          <p:cNvSpPr txBox="1">
            <a:spLocks noGrp="1"/>
          </p:cNvSpPr>
          <p:nvPr>
            <p:ph type="body" idx="1"/>
          </p:nvPr>
        </p:nvSpPr>
        <p:spPr>
          <a:xfrm>
            <a:off x="1792288" y="5367337"/>
            <a:ext cx="5486399" cy="8048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indent="152400" algn="ctr" rtl="0">
              <a:buSzPct val="100000"/>
              <a:buFont typeface="Trebuchet MS"/>
              <a:buNone/>
              <a:defRPr sz="2400"/>
            </a:lvl1pPr>
            <a:lvl2pPr marL="0" indent="152400" algn="ctr" rtl="0">
              <a:buSzPct val="100000"/>
              <a:buFont typeface="Trebuchet MS"/>
              <a:buNone/>
              <a:defRPr sz="2400"/>
            </a:lvl2pPr>
            <a:lvl3pPr marL="0" indent="152400" algn="ctr" rtl="0">
              <a:buSzPct val="100000"/>
              <a:buFont typeface="Trebuchet MS"/>
              <a:buNone/>
              <a:defRPr sz="2400"/>
            </a:lvl3pPr>
            <a:lvl4pPr marL="0" indent="152400" algn="ctr" rtl="0">
              <a:buSzPct val="100000"/>
              <a:buFont typeface="Trebuchet MS"/>
              <a:buNone/>
              <a:defRPr sz="2400"/>
            </a:lvl4pPr>
            <a:lvl5pPr marL="0" indent="152400" algn="ctr" rtl="0">
              <a:buSzPct val="100000"/>
              <a:buFont typeface="Trebuchet MS"/>
              <a:buNone/>
              <a:defRPr sz="2400"/>
            </a:lvl5pPr>
            <a:lvl6pPr marL="0" indent="152400" algn="ctr" rtl="0">
              <a:buSzPct val="100000"/>
              <a:buFont typeface="Trebuchet MS"/>
              <a:buNone/>
              <a:defRPr sz="2400"/>
            </a:lvl6pPr>
            <a:lvl7pPr marL="0" indent="152400" algn="ctr" rtl="0">
              <a:buSzPct val="100000"/>
              <a:buFont typeface="Trebuchet MS"/>
              <a:buNone/>
              <a:defRPr sz="2400"/>
            </a:lvl7pPr>
            <a:lvl8pPr marL="0" indent="152400" algn="ctr" rtl="0">
              <a:buSzPct val="100000"/>
              <a:buFont typeface="Trebuchet MS"/>
              <a:buNone/>
              <a:defRPr sz="2400"/>
            </a:lvl8pPr>
            <a:lvl9pPr marL="0" indent="152400" algn="ctr" rtl="0">
              <a:buSzPct val="100000"/>
              <a:buFont typeface="Trebuchet MS"/>
              <a:buNone/>
              <a:defRPr sz="24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lt2"/>
            </a:gs>
            <a:gs pos="100000">
              <a:schemeClr val="accent1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Shape 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5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325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254000" algn="l" rtl="0">
              <a:spcBef>
                <a:spcPts val="0"/>
              </a:spcBef>
              <a:buClr>
                <a:srgbClr val="00387E"/>
              </a:buClr>
              <a:buSzPct val="100000"/>
              <a:buFont typeface="Trebuchet MS"/>
              <a:buNone/>
              <a:defRPr sz="4000" b="1" i="0" u="none" strike="noStrike" cap="none" baseline="0">
                <a:solidFill>
                  <a:srgbClr val="00387E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L="0" indent="254000" algn="l" rtl="0">
              <a:spcBef>
                <a:spcPts val="0"/>
              </a:spcBef>
              <a:buClr>
                <a:srgbClr val="00387E"/>
              </a:buClr>
              <a:buSzPct val="100000"/>
              <a:buFont typeface="Trebuchet MS"/>
              <a:buNone/>
              <a:defRPr sz="4000" b="1" i="0" u="none" strike="noStrike" cap="none" baseline="0">
                <a:solidFill>
                  <a:srgbClr val="00387E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L="0" indent="254000" algn="l" rtl="0">
              <a:spcBef>
                <a:spcPts val="0"/>
              </a:spcBef>
              <a:buClr>
                <a:srgbClr val="00387E"/>
              </a:buClr>
              <a:buSzPct val="100000"/>
              <a:buFont typeface="Trebuchet MS"/>
              <a:buNone/>
              <a:defRPr sz="4000" b="1" i="0" u="none" strike="noStrike" cap="none" baseline="0">
                <a:solidFill>
                  <a:srgbClr val="00387E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L="0" indent="254000" algn="l" rtl="0">
              <a:spcBef>
                <a:spcPts val="0"/>
              </a:spcBef>
              <a:buClr>
                <a:srgbClr val="00387E"/>
              </a:buClr>
              <a:buSzPct val="100000"/>
              <a:buFont typeface="Trebuchet MS"/>
              <a:buNone/>
              <a:defRPr sz="4000" b="1" i="0" u="none" strike="noStrike" cap="none" baseline="0">
                <a:solidFill>
                  <a:srgbClr val="00387E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L="0" indent="254000" algn="l" rtl="0">
              <a:spcBef>
                <a:spcPts val="0"/>
              </a:spcBef>
              <a:buClr>
                <a:srgbClr val="00387E"/>
              </a:buClr>
              <a:buSzPct val="100000"/>
              <a:buFont typeface="Trebuchet MS"/>
              <a:buNone/>
              <a:defRPr sz="4000" b="1" i="0" u="none" strike="noStrike" cap="none" baseline="0">
                <a:solidFill>
                  <a:srgbClr val="00387E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L="0" indent="254000" algn="l" rtl="0">
              <a:spcBef>
                <a:spcPts val="0"/>
              </a:spcBef>
              <a:buClr>
                <a:srgbClr val="00387E"/>
              </a:buClr>
              <a:buSzPct val="100000"/>
              <a:buFont typeface="Trebuchet MS"/>
              <a:buNone/>
              <a:defRPr sz="4000" b="1" i="0" u="none" strike="noStrike" cap="none" baseline="0">
                <a:solidFill>
                  <a:srgbClr val="00387E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L="0" indent="254000" algn="l" rtl="0">
              <a:spcBef>
                <a:spcPts val="0"/>
              </a:spcBef>
              <a:buClr>
                <a:srgbClr val="00387E"/>
              </a:buClr>
              <a:buSzPct val="100000"/>
              <a:buFont typeface="Trebuchet MS"/>
              <a:buNone/>
              <a:defRPr sz="4000" b="1" i="0" u="none" strike="noStrike" cap="none" baseline="0">
                <a:solidFill>
                  <a:srgbClr val="00387E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L="0" indent="254000" algn="l" rtl="0">
              <a:spcBef>
                <a:spcPts val="0"/>
              </a:spcBef>
              <a:buClr>
                <a:srgbClr val="00387E"/>
              </a:buClr>
              <a:buSzPct val="100000"/>
              <a:buFont typeface="Trebuchet MS"/>
              <a:buNone/>
              <a:defRPr sz="4000" b="1" i="0" u="none" strike="noStrike" cap="none" baseline="0">
                <a:solidFill>
                  <a:srgbClr val="00387E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L="0" indent="254000" algn="l" rtl="0">
              <a:spcBef>
                <a:spcPts val="0"/>
              </a:spcBef>
              <a:buClr>
                <a:srgbClr val="00387E"/>
              </a:buClr>
              <a:buSzPct val="100000"/>
              <a:buFont typeface="Trebuchet MS"/>
              <a:buNone/>
              <a:defRPr sz="4000" b="1" i="0" u="none" strike="noStrike" cap="none" baseline="0">
                <a:solidFill>
                  <a:srgbClr val="00387E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  <p:sp>
        <p:nvSpPr>
          <p:cNvPr id="6" name="Shape 6"/>
          <p:cNvSpPr txBox="1">
            <a:spLocks noGrp="1"/>
          </p:cNvSpPr>
          <p:nvPr>
            <p:ph type="body" idx="1"/>
          </p:nvPr>
        </p:nvSpPr>
        <p:spPr>
          <a:xfrm>
            <a:off x="457200" y="1727200"/>
            <a:ext cx="8229600" cy="45261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indent="-342900" algn="l" rtl="0">
              <a:spcBef>
                <a:spcPts val="0"/>
              </a:spcBef>
              <a:buClr>
                <a:schemeClr val="dk2"/>
              </a:buClr>
              <a:buSzPct val="166666"/>
              <a:buFont typeface="Arial"/>
              <a:buChar char="•"/>
              <a:defRPr sz="3200" b="0" i="0" u="none" strike="noStrike" cap="none" baseline="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L="742950" indent="-285750" algn="l" rtl="0">
              <a:spcBef>
                <a:spcPts val="560"/>
              </a:spcBef>
              <a:buClr>
                <a:schemeClr val="dk2"/>
              </a:buClr>
              <a:buSzPct val="100000"/>
              <a:buFont typeface="Courier New"/>
              <a:buChar char="o"/>
              <a:defRPr sz="2800" b="0" i="0" u="none" strike="noStrike" cap="none" baseline="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L="1143000" indent="-228600" algn="l" rtl="0">
              <a:spcBef>
                <a:spcPts val="480"/>
              </a:spcBef>
              <a:buClr>
                <a:schemeClr val="dk2"/>
              </a:buClr>
              <a:buSzPct val="100000"/>
              <a:buFont typeface="Wingdings"/>
              <a:buChar char="§"/>
              <a:defRPr sz="2400" b="0" i="0" u="none" strike="noStrike" cap="none" baseline="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L="1600200" indent="-228600" algn="l" rtl="0">
              <a:spcBef>
                <a:spcPts val="400"/>
              </a:spcBef>
              <a:buClr>
                <a:schemeClr val="dk2"/>
              </a:buClr>
              <a:buSzPct val="166666"/>
              <a:buFont typeface="Arial"/>
              <a:buChar char="•"/>
              <a:defRPr sz="2000" b="0" i="0" u="none" strike="noStrike" cap="none" baseline="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L="2057400" indent="-228600" algn="l" rtl="0">
              <a:spcBef>
                <a:spcPts val="400"/>
              </a:spcBef>
              <a:buClr>
                <a:schemeClr val="dk2"/>
              </a:buClr>
              <a:buSzPct val="100000"/>
              <a:buFont typeface="Courier New"/>
              <a:buChar char="o"/>
              <a:defRPr sz="2000" b="0" i="0" u="none" strike="noStrike" cap="none" baseline="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L="2514600" indent="-228600" algn="l" rtl="0">
              <a:spcBef>
                <a:spcPts val="400"/>
              </a:spcBef>
              <a:buClr>
                <a:schemeClr val="dk2"/>
              </a:buClr>
              <a:buSzPct val="100000"/>
              <a:buFont typeface="Wingdings"/>
              <a:buChar char="§"/>
              <a:defRPr sz="2000" b="0" i="0" u="none" strike="noStrike" cap="none" baseline="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L="2971800" indent="-228600" algn="l" rtl="0">
              <a:spcBef>
                <a:spcPts val="400"/>
              </a:spcBef>
              <a:buClr>
                <a:schemeClr val="dk2"/>
              </a:buClr>
              <a:buSzPct val="166666"/>
              <a:buFont typeface="Arial"/>
              <a:buChar char="•"/>
              <a:defRPr sz="2000" b="0" i="0" u="none" strike="noStrike" cap="none" baseline="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L="3429000" indent="-228600" algn="l" rtl="0">
              <a:spcBef>
                <a:spcPts val="400"/>
              </a:spcBef>
              <a:buClr>
                <a:schemeClr val="dk2"/>
              </a:buClr>
              <a:buSzPct val="100000"/>
              <a:buFont typeface="Courier New"/>
              <a:buChar char="o"/>
              <a:defRPr sz="2000" b="0" i="0" u="none" strike="noStrike" cap="none" baseline="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L="3886200" indent="-228600" algn="l" rtl="0">
              <a:spcBef>
                <a:spcPts val="400"/>
              </a:spcBef>
              <a:buClr>
                <a:schemeClr val="dk2"/>
              </a:buClr>
              <a:buSzPct val="100000"/>
              <a:buFont typeface="Wingdings"/>
              <a:buChar char="§"/>
              <a:defRPr sz="2000" b="0" i="0" u="none" strike="noStrike" cap="none" baseline="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</p:sldLayoutIdLst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comments" Target="../comments/commen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image" Target="../media/image1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7" Type="http://schemas.openxmlformats.org/officeDocument/2006/relationships/image" Target="../media/image16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jpeg"/><Relationship Id="rId3" Type="http://schemas.openxmlformats.org/officeDocument/2006/relationships/image" Target="../media/image20.jpeg"/><Relationship Id="rId7" Type="http://schemas.openxmlformats.org/officeDocument/2006/relationships/image" Target="../media/image24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2"/>
        </a:solidFill>
        <a:effectLst/>
      </p:bgPr>
    </p:bg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Shape 41"/>
          <p:cNvSpPr txBox="1">
            <a:spLocks noGrp="1"/>
          </p:cNvSpPr>
          <p:nvPr>
            <p:ph type="title"/>
          </p:nvPr>
        </p:nvSpPr>
        <p:spPr>
          <a:xfrm>
            <a:off x="348600" y="321187"/>
            <a:ext cx="8229600" cy="60113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algn="l">
              <a:buNone/>
            </a:pPr>
            <a:r>
              <a:rPr lang="ru" sz="4800"/>
              <a:t>                                                            </a:t>
            </a:r>
          </a:p>
        </p:txBody>
      </p:sp>
      <p:sp>
        <p:nvSpPr>
          <p:cNvPr id="42" name="Shape 42"/>
          <p:cNvSpPr/>
          <p:nvPr/>
        </p:nvSpPr>
        <p:spPr>
          <a:xfrm rot="-5409662">
            <a:off x="3248579" y="-805145"/>
            <a:ext cx="2459570" cy="6926665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  <p:sp>
        <p:nvSpPr>
          <p:cNvPr id="43" name="Shape 43"/>
          <p:cNvSpPr txBox="1"/>
          <p:nvPr/>
        </p:nvSpPr>
        <p:spPr>
          <a:xfrm>
            <a:off x="1020415" y="3897701"/>
            <a:ext cx="6915899" cy="2086500"/>
          </a:xfrm>
          <a:prstGeom prst="rect">
            <a:avLst/>
          </a:prstGeom>
          <a:noFill/>
        </p:spPr>
        <p:txBody>
          <a:bodyPr lIns="91425" tIns="91425" rIns="91425" bIns="91425" anchor="t" anchorCtr="0">
            <a:noAutofit/>
          </a:bodyPr>
          <a:lstStyle/>
          <a:p>
            <a:pPr algn="ctr">
              <a:buNone/>
            </a:pPr>
            <a:r>
              <a:rPr lang="ru" sz="4800"/>
              <a:t>По следам тигра</a:t>
            </a:r>
          </a:p>
        </p:txBody>
      </p:sp>
    </p:spTree>
  </p:cSld>
  <p:clrMapOvr>
    <a:masterClrMapping/>
  </p:clrMapOvr>
  <p:transition spd="slow">
    <p:cut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Shape 140"/>
          <p:cNvSpPr txBox="1">
            <a:spLocks noGrp="1"/>
          </p:cNvSpPr>
          <p:nvPr>
            <p:ph type="title"/>
          </p:nvPr>
        </p:nvSpPr>
        <p:spPr>
          <a:xfrm>
            <a:off x="457200" y="263012"/>
            <a:ext cx="8229600" cy="13257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algn="ctr">
              <a:buNone/>
            </a:pPr>
            <a:r>
              <a:rPr lang="ru" b="0">
                <a:solidFill>
                  <a:srgbClr val="000000"/>
                </a:solidFill>
              </a:rPr>
              <a:t>Итог занятия.</a:t>
            </a:r>
          </a:p>
        </p:txBody>
      </p:sp>
      <p:sp>
        <p:nvSpPr>
          <p:cNvPr id="141" name="Shape 141"/>
          <p:cNvSpPr txBox="1">
            <a:spLocks noGrp="1"/>
          </p:cNvSpPr>
          <p:nvPr>
            <p:ph type="body" idx="1"/>
          </p:nvPr>
        </p:nvSpPr>
        <p:spPr>
          <a:xfrm>
            <a:off x="457200" y="1658990"/>
            <a:ext cx="8229600" cy="48401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buNone/>
            </a:pPr>
            <a:r>
              <a:rPr lang="ru" sz="2400">
                <a:solidFill>
                  <a:srgbClr val="000000"/>
                </a:solidFill>
              </a:rPr>
              <a:t>1. Понравилось вам наше занятие?</a:t>
            </a:r>
          </a:p>
          <a:p>
            <a:endParaRPr/>
          </a:p>
          <a:p>
            <a:pPr lvl="0" rtl="0">
              <a:buNone/>
            </a:pPr>
            <a:r>
              <a:rPr lang="ru" sz="2400">
                <a:solidFill>
                  <a:srgbClr val="000000"/>
                </a:solidFill>
              </a:rPr>
              <a:t>2. Вам было интересно?</a:t>
            </a:r>
          </a:p>
          <a:p>
            <a:endParaRPr/>
          </a:p>
          <a:p>
            <a:pPr lvl="0" rtl="0">
              <a:buNone/>
            </a:pPr>
            <a:r>
              <a:rPr lang="ru" sz="2400">
                <a:solidFill>
                  <a:srgbClr val="000000"/>
                </a:solidFill>
              </a:rPr>
              <a:t>3. Что нового вы узнали о тигре?</a:t>
            </a:r>
          </a:p>
          <a:p>
            <a:endParaRPr/>
          </a:p>
          <a:p>
            <a:pPr lvl="0" rtl="0">
              <a:buNone/>
            </a:pPr>
            <a:r>
              <a:rPr lang="ru" sz="2400">
                <a:solidFill>
                  <a:srgbClr val="000000"/>
                </a:solidFill>
              </a:rPr>
              <a:t>4. О каких еще животных мы говорили?</a:t>
            </a:r>
          </a:p>
          <a:p>
            <a:endParaRPr/>
          </a:p>
          <a:p>
            <a:pPr lvl="0" rtl="0">
              <a:buNone/>
            </a:pPr>
            <a:r>
              <a:rPr lang="ru" sz="2400">
                <a:solidFill>
                  <a:srgbClr val="000000"/>
                </a:solidFill>
              </a:rPr>
              <a:t>5. Как назвать всех животных, которые живут в лесу?</a:t>
            </a:r>
          </a:p>
          <a:p>
            <a:pPr lvl="0" rtl="0">
              <a:buNone/>
            </a:pPr>
            <a:r>
              <a:rPr lang="ru" sz="2400">
                <a:solidFill>
                  <a:srgbClr val="000000"/>
                </a:solidFill>
              </a:rPr>
              <a:t>                                              (ответы детей).</a:t>
            </a:r>
          </a:p>
        </p:txBody>
      </p:sp>
    </p:spTree>
  </p:cSld>
  <p:clrMapOvr>
    <a:masterClrMapping/>
  </p:clrMapOvr>
  <p:transition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Shape 48"/>
          <p:cNvSpPr txBox="1">
            <a:spLocks noGrp="1"/>
          </p:cNvSpPr>
          <p:nvPr>
            <p:ph type="body" idx="1"/>
          </p:nvPr>
        </p:nvSpPr>
        <p:spPr>
          <a:xfrm>
            <a:off x="457200" y="1008900"/>
            <a:ext cx="8229600" cy="48401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buNone/>
            </a:pPr>
            <a:r>
              <a:rPr lang="ru"/>
              <a:t>Цель: Закрепить у детей представления о </a:t>
            </a:r>
          </a:p>
          <a:p>
            <a:pPr lvl="0" rtl="0">
              <a:buNone/>
            </a:pPr>
            <a:r>
              <a:rPr lang="ru"/>
              <a:t>           диких животных. </a:t>
            </a:r>
          </a:p>
          <a:p>
            <a:pPr lvl="0" rtl="0">
              <a:buNone/>
            </a:pPr>
            <a:r>
              <a:rPr lang="ru"/>
              <a:t>          Пополнить знания детей о тигре.   </a:t>
            </a:r>
          </a:p>
          <a:p>
            <a:pPr lvl="0" rtl="0">
              <a:buNone/>
            </a:pPr>
            <a:r>
              <a:rPr lang="ru"/>
              <a:t>          Учить отвечать на вопросы полным </a:t>
            </a:r>
          </a:p>
          <a:p>
            <a:pPr lvl="0" rtl="0">
              <a:buNone/>
            </a:pPr>
            <a:r>
              <a:rPr lang="ru"/>
              <a:t>           ответом.</a:t>
            </a:r>
          </a:p>
          <a:p>
            <a:pPr lvl="0" rtl="0">
              <a:buNone/>
            </a:pPr>
            <a:r>
              <a:rPr lang="ru"/>
              <a:t>           Стремиться воспитывать у детей </a:t>
            </a:r>
          </a:p>
          <a:p>
            <a:pPr lvl="0" rtl="0">
              <a:buNone/>
            </a:pPr>
            <a:r>
              <a:rPr lang="ru"/>
              <a:t>            чувство любви и бережного</a:t>
            </a:r>
          </a:p>
          <a:p>
            <a:pPr lvl="0" rtl="0">
              <a:buNone/>
            </a:pPr>
            <a:r>
              <a:rPr lang="ru"/>
              <a:t>            отношения к природе.</a:t>
            </a:r>
          </a:p>
          <a:p>
            <a:pPr lvl="0" rtl="0">
              <a:buNone/>
            </a:pPr>
            <a:r>
              <a:rPr lang="ru"/>
              <a:t>            Познакомить с Красной книгой.</a:t>
            </a:r>
          </a:p>
          <a:p>
            <a:endParaRPr/>
          </a:p>
          <a:p>
            <a:endParaRPr/>
          </a:p>
          <a:p>
            <a:pPr>
              <a:buNone/>
            </a:pPr>
            <a:r>
              <a:rPr lang="ru"/>
              <a:t>                                    </a:t>
            </a:r>
          </a:p>
        </p:txBody>
      </p:sp>
      <p:sp>
        <p:nvSpPr>
          <p:cNvPr id="49" name="Shape 49"/>
          <p:cNvSpPr txBox="1">
            <a:spLocks noGrp="1"/>
          </p:cNvSpPr>
          <p:nvPr>
            <p:ph type="title"/>
          </p:nvPr>
        </p:nvSpPr>
        <p:spPr>
          <a:xfrm rot="11370" flipH="1">
            <a:off x="842670" y="-2966959"/>
            <a:ext cx="7981543" cy="1274405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marL="1371600" indent="0" algn="l">
              <a:buNone/>
            </a:pPr>
            <a:r>
              <a:rPr lang="ru"/>
              <a:t>для детей старшего дошкольного возраста</a:t>
            </a:r>
          </a:p>
        </p:txBody>
      </p:sp>
    </p:spTree>
  </p:cSld>
  <p:clrMapOvr>
    <a:masterClrMapping/>
  </p:clrMapOvr>
  <p:transition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Shape 54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3257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algn="ctr">
              <a:buNone/>
            </a:pPr>
            <a:r>
              <a:rPr lang="ru"/>
              <a:t>Какие животные живут в Уссурийской тайге?</a:t>
            </a:r>
          </a:p>
        </p:txBody>
      </p:sp>
      <p:sp>
        <p:nvSpPr>
          <p:cNvPr id="55" name="Shape 55"/>
          <p:cNvSpPr txBox="1">
            <a:spLocks noGrp="1"/>
          </p:cNvSpPr>
          <p:nvPr>
            <p:ph type="body" idx="1"/>
          </p:nvPr>
        </p:nvSpPr>
        <p:spPr>
          <a:xfrm>
            <a:off x="457200" y="1439921"/>
            <a:ext cx="8516100" cy="53120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  <p:sp>
        <p:nvSpPr>
          <p:cNvPr id="56" name="Shape 56"/>
          <p:cNvSpPr/>
          <p:nvPr/>
        </p:nvSpPr>
        <p:spPr>
          <a:xfrm>
            <a:off x="550300" y="1658990"/>
            <a:ext cx="2919986" cy="1680969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  <p:sp>
        <p:nvSpPr>
          <p:cNvPr id="57" name="Shape 57"/>
          <p:cNvSpPr/>
          <p:nvPr/>
        </p:nvSpPr>
        <p:spPr>
          <a:xfrm>
            <a:off x="4665011" y="1658990"/>
            <a:ext cx="2873186" cy="1531920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>
            <a:noFill/>
          </a:ln>
        </p:spPr>
      </p:sp>
      <p:sp>
        <p:nvSpPr>
          <p:cNvPr id="58" name="Shape 58"/>
          <p:cNvSpPr/>
          <p:nvPr/>
        </p:nvSpPr>
        <p:spPr>
          <a:xfrm>
            <a:off x="3094425" y="2846425"/>
            <a:ext cx="1962150" cy="1847850"/>
          </a:xfrm>
          <a:prstGeom prst="rect">
            <a:avLst/>
          </a:prstGeom>
          <a:blipFill>
            <a:blip r:embed="rId5"/>
            <a:stretch>
              <a:fillRect/>
            </a:stretch>
          </a:blipFill>
          <a:ln>
            <a:noFill/>
          </a:ln>
        </p:spPr>
      </p:sp>
      <p:sp>
        <p:nvSpPr>
          <p:cNvPr id="59" name="Shape 59"/>
          <p:cNvSpPr/>
          <p:nvPr/>
        </p:nvSpPr>
        <p:spPr>
          <a:xfrm>
            <a:off x="5267097" y="4061282"/>
            <a:ext cx="2038350" cy="1781175"/>
          </a:xfrm>
          <a:prstGeom prst="rect">
            <a:avLst/>
          </a:prstGeom>
          <a:blipFill>
            <a:blip r:embed="rId6"/>
            <a:stretch>
              <a:fillRect/>
            </a:stretch>
          </a:blipFill>
          <a:ln>
            <a:noFill/>
          </a:ln>
        </p:spPr>
      </p:sp>
      <p:sp>
        <p:nvSpPr>
          <p:cNvPr id="60" name="Shape 60"/>
          <p:cNvSpPr/>
          <p:nvPr/>
        </p:nvSpPr>
        <p:spPr>
          <a:xfrm>
            <a:off x="694537" y="4086017"/>
            <a:ext cx="2200275" cy="1756439"/>
          </a:xfrm>
          <a:prstGeom prst="rect">
            <a:avLst/>
          </a:prstGeom>
          <a:blipFill>
            <a:blip r:embed="rId7"/>
            <a:stretch>
              <a:fillRect/>
            </a:stretch>
          </a:blipFill>
          <a:ln>
            <a:noFill/>
          </a:ln>
        </p:spPr>
      </p:sp>
      <p:sp>
        <p:nvSpPr>
          <p:cNvPr id="61" name="Shape 61"/>
          <p:cNvSpPr txBox="1"/>
          <p:nvPr/>
        </p:nvSpPr>
        <p:spPr>
          <a:xfrm rot="9577429">
            <a:off x="2220786" y="2564051"/>
            <a:ext cx="3657565" cy="457340"/>
          </a:xfrm>
          <a:prstGeom prst="rect">
            <a:avLst/>
          </a:prstGeom>
          <a:noFill/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  <p:sp>
        <p:nvSpPr>
          <p:cNvPr id="62" name="Shape 62"/>
          <p:cNvSpPr txBox="1"/>
          <p:nvPr/>
        </p:nvSpPr>
        <p:spPr>
          <a:xfrm>
            <a:off x="457200" y="3417625"/>
            <a:ext cx="2478299" cy="457200"/>
          </a:xfrm>
          <a:prstGeom prst="rect">
            <a:avLst/>
          </a:prstGeom>
          <a:noFill/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  <p:sp>
        <p:nvSpPr>
          <p:cNvPr id="63" name="Shape 63"/>
          <p:cNvSpPr txBox="1"/>
          <p:nvPr/>
        </p:nvSpPr>
        <p:spPr>
          <a:xfrm>
            <a:off x="767400" y="3339958"/>
            <a:ext cx="2168099" cy="457200"/>
          </a:xfrm>
          <a:prstGeom prst="rect">
            <a:avLst/>
          </a:prstGeom>
          <a:noFill/>
        </p:spPr>
        <p:txBody>
          <a:bodyPr lIns="91425" tIns="91425" rIns="91425" bIns="91425" anchor="t" anchorCtr="0">
            <a:noAutofit/>
          </a:bodyPr>
          <a:lstStyle/>
          <a:p>
            <a:pPr algn="ctr">
              <a:buNone/>
            </a:pPr>
            <a:r>
              <a:rPr lang="ru" sz="1800"/>
              <a:t>Лиса</a:t>
            </a:r>
          </a:p>
        </p:txBody>
      </p:sp>
      <p:sp>
        <p:nvSpPr>
          <p:cNvPr id="64" name="Shape 64"/>
          <p:cNvSpPr txBox="1"/>
          <p:nvPr/>
        </p:nvSpPr>
        <p:spPr>
          <a:xfrm>
            <a:off x="5215382" y="3200400"/>
            <a:ext cx="2400900" cy="457200"/>
          </a:xfrm>
          <a:prstGeom prst="rect">
            <a:avLst/>
          </a:prstGeom>
          <a:noFill/>
        </p:spPr>
        <p:txBody>
          <a:bodyPr lIns="91425" tIns="91425" rIns="91425" bIns="91425" anchor="t" anchorCtr="0">
            <a:noAutofit/>
          </a:bodyPr>
          <a:lstStyle/>
          <a:p>
            <a:pPr algn="ctr">
              <a:buNone/>
            </a:pPr>
            <a:r>
              <a:rPr lang="ru" sz="1800"/>
              <a:t>Медведь</a:t>
            </a:r>
          </a:p>
        </p:txBody>
      </p:sp>
      <p:sp>
        <p:nvSpPr>
          <p:cNvPr id="65" name="Shape 65"/>
          <p:cNvSpPr txBox="1"/>
          <p:nvPr/>
        </p:nvSpPr>
        <p:spPr>
          <a:xfrm>
            <a:off x="2174275" y="4612350"/>
            <a:ext cx="3657600" cy="457200"/>
          </a:xfrm>
          <a:prstGeom prst="rect">
            <a:avLst/>
          </a:prstGeom>
          <a:noFill/>
        </p:spPr>
        <p:txBody>
          <a:bodyPr lIns="91425" tIns="91425" rIns="91425" bIns="91425" anchor="t" anchorCtr="0">
            <a:noAutofit/>
          </a:bodyPr>
          <a:lstStyle/>
          <a:p>
            <a:pPr algn="ctr">
              <a:buNone/>
            </a:pPr>
            <a:r>
              <a:rPr lang="ru" sz="1800"/>
              <a:t>Заяц</a:t>
            </a:r>
          </a:p>
        </p:txBody>
      </p:sp>
      <p:sp>
        <p:nvSpPr>
          <p:cNvPr id="66" name="Shape 66"/>
          <p:cNvSpPr txBox="1"/>
          <p:nvPr/>
        </p:nvSpPr>
        <p:spPr>
          <a:xfrm>
            <a:off x="22650" y="5842457"/>
            <a:ext cx="3657600" cy="457200"/>
          </a:xfrm>
          <a:prstGeom prst="rect">
            <a:avLst/>
          </a:prstGeom>
          <a:noFill/>
        </p:spPr>
        <p:txBody>
          <a:bodyPr lIns="91425" tIns="91425" rIns="91425" bIns="91425" anchor="t" anchorCtr="0">
            <a:noAutofit/>
          </a:bodyPr>
          <a:lstStyle/>
          <a:p>
            <a:pPr algn="ctr">
              <a:buNone/>
            </a:pPr>
            <a:r>
              <a:rPr lang="ru" sz="1800"/>
              <a:t>Волк</a:t>
            </a:r>
          </a:p>
        </p:txBody>
      </p:sp>
      <p:sp>
        <p:nvSpPr>
          <p:cNvPr id="67" name="Shape 67"/>
          <p:cNvSpPr txBox="1"/>
          <p:nvPr/>
        </p:nvSpPr>
        <p:spPr>
          <a:xfrm>
            <a:off x="4362025" y="5915675"/>
            <a:ext cx="3657600" cy="457200"/>
          </a:xfrm>
          <a:prstGeom prst="rect">
            <a:avLst/>
          </a:prstGeom>
          <a:noFill/>
        </p:spPr>
        <p:txBody>
          <a:bodyPr lIns="91425" tIns="91425" rIns="91425" bIns="91425" anchor="t" anchorCtr="0">
            <a:noAutofit/>
          </a:bodyPr>
          <a:lstStyle/>
          <a:p>
            <a:pPr algn="ctr">
              <a:buNone/>
            </a:pPr>
            <a:r>
              <a:rPr lang="ru" sz="1800"/>
              <a:t>Белка</a:t>
            </a:r>
          </a:p>
        </p:txBody>
      </p:sp>
    </p:spTree>
  </p:cSld>
  <p:clrMapOvr>
    <a:masterClrMapping/>
  </p:clrMapOvr>
  <p:transition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Shape 72"/>
          <p:cNvSpPr txBox="1">
            <a:spLocks noGrp="1"/>
          </p:cNvSpPr>
          <p:nvPr>
            <p:ph type="title"/>
          </p:nvPr>
        </p:nvSpPr>
        <p:spPr>
          <a:xfrm>
            <a:off x="457200" y="333290"/>
            <a:ext cx="8229600" cy="1325700"/>
          </a:xfrm>
          <a:prstGeom prst="rect">
            <a:avLst/>
          </a:prstGeom>
          <a:ln w="9525" cap="flat">
            <a:solidFill>
              <a:srgbClr val="FFFF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ru"/>
              <a:t>           Загадки о животных</a:t>
            </a:r>
          </a:p>
        </p:txBody>
      </p:sp>
      <p:sp>
        <p:nvSpPr>
          <p:cNvPr id="73" name="Shape 73"/>
          <p:cNvSpPr txBox="1">
            <a:spLocks noGrp="1"/>
          </p:cNvSpPr>
          <p:nvPr>
            <p:ph type="body" idx="1"/>
          </p:nvPr>
        </p:nvSpPr>
        <p:spPr>
          <a:xfrm>
            <a:off x="457200" y="1658990"/>
            <a:ext cx="8229600" cy="48401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buNone/>
            </a:pPr>
            <a:r>
              <a:rPr lang="ru" sz="1400"/>
              <a:t>Тому, кто не умеет петь,                                  Летом по лесу бродил</a:t>
            </a:r>
          </a:p>
          <a:p>
            <a:pPr lvl="0" rtl="0">
              <a:buNone/>
            </a:pPr>
            <a:r>
              <a:rPr lang="ru" sz="1400"/>
              <a:t>На ухо наступил... (медведь)                            Ел малину... (не крокодил, а медведь)</a:t>
            </a:r>
          </a:p>
          <a:p>
            <a:endParaRPr/>
          </a:p>
          <a:p>
            <a:pPr lvl="0" rtl="0">
              <a:buNone/>
            </a:pPr>
            <a:r>
              <a:rPr lang="ru" sz="1400"/>
              <a:t>С ветки на ветку, как рыжая стрелка,               Устают, наверно, скулы </a:t>
            </a:r>
          </a:p>
          <a:p>
            <a:pPr lvl="0" rtl="0">
              <a:buNone/>
            </a:pPr>
            <a:r>
              <a:rPr lang="ru" sz="1400"/>
              <a:t>Мечется, скачет шустрая... (белка).                  Грызть орехи у... (не у акулы, а у белки)</a:t>
            </a:r>
          </a:p>
          <a:p>
            <a:endParaRPr/>
          </a:p>
          <a:p>
            <a:pPr lvl="0" rtl="0">
              <a:buNone/>
            </a:pPr>
            <a:r>
              <a:rPr lang="ru" sz="1400"/>
              <a:t>Он боится и девчонок,                                      По лужайке скачет прытко -  </a:t>
            </a:r>
          </a:p>
          <a:p>
            <a:pPr lvl="0" rtl="0">
              <a:buNone/>
            </a:pPr>
            <a:r>
              <a:rPr lang="ru" sz="1400"/>
              <a:t>Белый, маленький... (зайчонок).                       От лисы бежит... (не улитка, а заяц)</a:t>
            </a:r>
          </a:p>
          <a:p>
            <a:endParaRPr/>
          </a:p>
          <a:p>
            <a:pPr lvl="0" rtl="0">
              <a:buNone/>
            </a:pPr>
            <a:r>
              <a:rPr lang="ru" sz="1400"/>
              <a:t>Ходит- бродит злой разбойник                          Приглядитесь-ка, какая - </a:t>
            </a:r>
          </a:p>
          <a:p>
            <a:pPr lvl="0" rtl="0">
              <a:buNone/>
            </a:pPr>
            <a:r>
              <a:rPr lang="ru" sz="1400"/>
              <a:t>Без дубинки и ножа.                                         Вся горит, как золотая,</a:t>
            </a:r>
          </a:p>
          <a:p>
            <a:pPr lvl="0" rtl="0">
              <a:buNone/>
            </a:pPr>
            <a:r>
              <a:rPr lang="ru" sz="1400"/>
              <a:t>Все в лесу его боятся,                                       Ходит в шубке дорогой,</a:t>
            </a:r>
          </a:p>
          <a:p>
            <a:pPr lvl="0" rtl="0">
              <a:buNone/>
            </a:pPr>
            <a:r>
              <a:rPr lang="ru" sz="1400"/>
              <a:t>Кроме дядюшки ежа.   (волк)                            Хвост пушистый и большой.  (лиса)</a:t>
            </a:r>
          </a:p>
          <a:p>
            <a:endParaRPr/>
          </a:p>
          <a:p>
            <a:pPr lvl="0" rtl="0">
              <a:buNone/>
            </a:pPr>
            <a:r>
              <a:rPr lang="ru" sz="1400"/>
              <a:t>Пастуху нужна двустволка,                                Мне от зависти не спится:</a:t>
            </a:r>
          </a:p>
          <a:p>
            <a:pPr lvl="0" rtl="0">
              <a:buNone/>
            </a:pPr>
            <a:r>
              <a:rPr lang="ru" sz="1400"/>
              <a:t>Напугать чтоб злого... (волка).                           Шубу мне б, как у... (лисицы)</a:t>
            </a:r>
          </a:p>
          <a:p>
            <a:endParaRPr/>
          </a:p>
          <a:p>
            <a:pPr lvl="0" rtl="0">
              <a:buNone/>
            </a:pPr>
            <a:r>
              <a:rPr lang="ru" sz="1400"/>
              <a:t>Что это за зверь таежный:</a:t>
            </a:r>
          </a:p>
          <a:p>
            <a:pPr lvl="0" rtl="0">
              <a:buNone/>
            </a:pPr>
            <a:r>
              <a:rPr lang="ru" sz="1400"/>
              <a:t>Любит полуночный мрак,                                   Эй, друзья, слыхали ль вы,</a:t>
            </a:r>
          </a:p>
          <a:p>
            <a:pPr lvl="0" rtl="0">
              <a:buNone/>
            </a:pPr>
            <a:r>
              <a:rPr lang="ru" sz="1400"/>
              <a:t>И, как все на свете кошки,                                 Что всегда в полоску... (не львы, а тигры)</a:t>
            </a:r>
          </a:p>
          <a:p>
            <a:pPr>
              <a:buNone/>
            </a:pPr>
            <a:r>
              <a:rPr lang="ru" sz="1400"/>
              <a:t>Он не любит злых собак. (тигр)      </a:t>
            </a:r>
          </a:p>
        </p:txBody>
      </p:sp>
    </p:spTree>
  </p:cSld>
  <p:clrMapOvr>
    <a:masterClrMapping/>
  </p:clrMapOvr>
  <p:transition spd="slow">
    <p:cut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 txBox="1">
            <a:spLocks noGrp="1"/>
          </p:cNvSpPr>
          <p:nvPr>
            <p:ph type="body" idx="1"/>
          </p:nvPr>
        </p:nvSpPr>
        <p:spPr>
          <a:xfrm>
            <a:off x="370556" y="388215"/>
            <a:ext cx="8478899" cy="944399"/>
          </a:xfrm>
          <a:prstGeom prst="rect">
            <a:avLst/>
          </a:prstGeom>
          <a:solidFill>
            <a:srgbClr val="F1C232"/>
          </a:solidFill>
          <a:ln w="9525" cap="flat">
            <a:solidFill>
              <a:srgbClr val="FFD966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t" anchorCtr="0">
            <a:noAutofit/>
          </a:bodyPr>
          <a:lstStyle/>
          <a:p>
            <a:pPr lvl="0" algn="ctr" rtl="0">
              <a:buNone/>
            </a:pPr>
            <a:r>
              <a:rPr lang="ru" sz="3600" b="1">
                <a:solidFill>
                  <a:srgbClr val="CC0000"/>
                </a:solidFill>
              </a:rPr>
              <a:t>Хозяин уссурийской тайги</a:t>
            </a:r>
          </a:p>
          <a:p>
            <a:endParaRPr/>
          </a:p>
        </p:txBody>
      </p:sp>
      <p:sp>
        <p:nvSpPr>
          <p:cNvPr id="79" name="Shape 79"/>
          <p:cNvSpPr txBox="1"/>
          <p:nvPr/>
        </p:nvSpPr>
        <p:spPr>
          <a:xfrm>
            <a:off x="144956" y="1332615"/>
            <a:ext cx="8704499" cy="5492699"/>
          </a:xfrm>
          <a:prstGeom prst="rect">
            <a:avLst/>
          </a:prstGeom>
          <a:noFill/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  <p:sp>
        <p:nvSpPr>
          <p:cNvPr id="80" name="Shape 80"/>
          <p:cNvSpPr/>
          <p:nvPr/>
        </p:nvSpPr>
        <p:spPr>
          <a:xfrm>
            <a:off x="406126" y="1481916"/>
            <a:ext cx="2466975" cy="2266786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  <p:sp>
        <p:nvSpPr>
          <p:cNvPr id="81" name="Shape 81"/>
          <p:cNvSpPr/>
          <p:nvPr/>
        </p:nvSpPr>
        <p:spPr>
          <a:xfrm>
            <a:off x="520426" y="4265440"/>
            <a:ext cx="2238375" cy="2047875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>
            <a:noFill/>
          </a:ln>
        </p:spPr>
      </p:sp>
      <p:sp>
        <p:nvSpPr>
          <p:cNvPr id="82" name="Shape 82"/>
          <p:cNvSpPr/>
          <p:nvPr/>
        </p:nvSpPr>
        <p:spPr>
          <a:xfrm>
            <a:off x="5532863" y="4836765"/>
            <a:ext cx="2619375" cy="1743075"/>
          </a:xfrm>
          <a:prstGeom prst="rect">
            <a:avLst/>
          </a:prstGeom>
          <a:blipFill>
            <a:blip r:embed="rId5"/>
            <a:stretch>
              <a:fillRect/>
            </a:stretch>
          </a:blipFill>
          <a:ln>
            <a:noFill/>
          </a:ln>
        </p:spPr>
      </p:sp>
      <p:sp>
        <p:nvSpPr>
          <p:cNvPr id="83" name="Shape 83"/>
          <p:cNvSpPr/>
          <p:nvPr/>
        </p:nvSpPr>
        <p:spPr>
          <a:xfrm>
            <a:off x="2873101" y="3366936"/>
            <a:ext cx="2076450" cy="2805389"/>
          </a:xfrm>
          <a:prstGeom prst="rect">
            <a:avLst/>
          </a:prstGeom>
          <a:blipFill>
            <a:blip r:embed="rId6"/>
            <a:stretch>
              <a:fillRect/>
            </a:stretch>
          </a:blipFill>
          <a:ln>
            <a:noFill/>
          </a:ln>
        </p:spPr>
      </p:sp>
      <p:sp>
        <p:nvSpPr>
          <p:cNvPr id="84" name="Shape 84"/>
          <p:cNvSpPr/>
          <p:nvPr/>
        </p:nvSpPr>
        <p:spPr>
          <a:xfrm>
            <a:off x="4455637" y="1553521"/>
            <a:ext cx="2618732" cy="1704804"/>
          </a:xfrm>
          <a:prstGeom prst="rect">
            <a:avLst/>
          </a:prstGeom>
          <a:blipFill>
            <a:blip r:embed="rId7"/>
            <a:stretch>
              <a:fillRect/>
            </a:stretch>
          </a:blipFill>
          <a:ln>
            <a:noFill/>
          </a:ln>
        </p:spPr>
      </p:sp>
      <p:sp>
        <p:nvSpPr>
          <p:cNvPr id="85" name="Shape 85"/>
          <p:cNvSpPr txBox="1"/>
          <p:nvPr/>
        </p:nvSpPr>
        <p:spPr>
          <a:xfrm>
            <a:off x="4934036" y="3366936"/>
            <a:ext cx="3692700" cy="3289200"/>
          </a:xfrm>
          <a:prstGeom prst="rect">
            <a:avLst/>
          </a:prstGeom>
          <a:noFill/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  <p:sp>
        <p:nvSpPr>
          <p:cNvPr id="86" name="Shape 86"/>
          <p:cNvSpPr txBox="1"/>
          <p:nvPr/>
        </p:nvSpPr>
        <p:spPr>
          <a:xfrm>
            <a:off x="4949551" y="3258326"/>
            <a:ext cx="3785999" cy="3568799"/>
          </a:xfrm>
          <a:prstGeom prst="rect">
            <a:avLst/>
          </a:prstGeom>
          <a:noFill/>
        </p:spPr>
        <p:txBody>
          <a:bodyPr lIns="91425" tIns="91425" rIns="91425" bIns="91425" anchor="t" anchorCtr="0">
            <a:noAutofit/>
          </a:bodyPr>
          <a:lstStyle/>
          <a:p>
            <a:pPr lvl="0" rtl="0">
              <a:buNone/>
            </a:pPr>
            <a:r>
              <a:rPr lang="ru"/>
              <a:t>Тигр - один из самых крупных наземных хищников нашей планеты. Он может весить около 300 кг, а длина тигра - 2-3 метра.</a:t>
            </a:r>
          </a:p>
          <a:p>
            <a:pPr lvl="0" rtl="0">
              <a:buNone/>
            </a:pPr>
            <a:r>
              <a:rPr lang="ru"/>
              <a:t>Он очень красив, могуч и вынослив.</a:t>
            </a:r>
          </a:p>
          <a:p>
            <a:pPr>
              <a:buNone/>
            </a:pPr>
            <a:r>
              <a:rPr lang="ru"/>
              <a:t>По лесу тигр передвигается незаметно, хорошо лазает и плавает</a:t>
            </a:r>
          </a:p>
        </p:txBody>
      </p:sp>
      <p:sp>
        <p:nvSpPr>
          <p:cNvPr id="87" name="Shape 87"/>
          <p:cNvSpPr txBox="1"/>
          <p:nvPr/>
        </p:nvSpPr>
        <p:spPr>
          <a:xfrm>
            <a:off x="10364575" y="837850"/>
            <a:ext cx="30900" cy="124200"/>
          </a:xfrm>
          <a:prstGeom prst="rect">
            <a:avLst/>
          </a:prstGeom>
          <a:noFill/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  <p:transition spd="slow">
    <p:cut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Shape 92"/>
          <p:cNvSpPr txBox="1">
            <a:spLocks noGrp="1"/>
          </p:cNvSpPr>
          <p:nvPr>
            <p:ph type="title"/>
          </p:nvPr>
        </p:nvSpPr>
        <p:spPr>
          <a:xfrm>
            <a:off x="327675" y="309340"/>
            <a:ext cx="8229600" cy="11168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algn="ctr" rtl="0">
              <a:buNone/>
            </a:pPr>
            <a:r>
              <a:rPr lang="ru">
                <a:solidFill>
                  <a:srgbClr val="CC0000"/>
                </a:solidFill>
              </a:rPr>
              <a:t>Тигры</a:t>
            </a:r>
          </a:p>
          <a:p>
            <a:endParaRPr/>
          </a:p>
        </p:txBody>
      </p:sp>
      <p:sp>
        <p:nvSpPr>
          <p:cNvPr id="93" name="Shape 93"/>
          <p:cNvSpPr/>
          <p:nvPr/>
        </p:nvSpPr>
        <p:spPr>
          <a:xfrm>
            <a:off x="3030804" y="2945080"/>
            <a:ext cx="2963007" cy="1960607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  <p:sp>
        <p:nvSpPr>
          <p:cNvPr id="94" name="Shape 94"/>
          <p:cNvSpPr/>
          <p:nvPr/>
        </p:nvSpPr>
        <p:spPr>
          <a:xfrm>
            <a:off x="6121375" y="4238475"/>
            <a:ext cx="2466975" cy="1857375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>
            <a:noFill/>
          </a:ln>
        </p:spPr>
      </p:sp>
      <p:sp>
        <p:nvSpPr>
          <p:cNvPr id="95" name="Shape 95"/>
          <p:cNvSpPr/>
          <p:nvPr/>
        </p:nvSpPr>
        <p:spPr>
          <a:xfrm>
            <a:off x="6121375" y="1191900"/>
            <a:ext cx="2114550" cy="2162175"/>
          </a:xfrm>
          <a:prstGeom prst="rect">
            <a:avLst/>
          </a:prstGeom>
          <a:blipFill>
            <a:blip r:embed="rId5"/>
            <a:stretch>
              <a:fillRect/>
            </a:stretch>
          </a:blipFill>
          <a:ln>
            <a:noFill/>
          </a:ln>
        </p:spPr>
      </p:sp>
      <p:sp>
        <p:nvSpPr>
          <p:cNvPr id="96" name="Shape 96"/>
          <p:cNvSpPr/>
          <p:nvPr/>
        </p:nvSpPr>
        <p:spPr>
          <a:xfrm>
            <a:off x="327675" y="4009875"/>
            <a:ext cx="2384615" cy="2314575"/>
          </a:xfrm>
          <a:prstGeom prst="rect">
            <a:avLst/>
          </a:prstGeom>
          <a:blipFill>
            <a:blip r:embed="rId6"/>
            <a:stretch>
              <a:fillRect/>
            </a:stretch>
          </a:blipFill>
          <a:ln>
            <a:noFill/>
          </a:ln>
        </p:spPr>
      </p:sp>
      <p:sp>
        <p:nvSpPr>
          <p:cNvPr id="97" name="Shape 97"/>
          <p:cNvSpPr/>
          <p:nvPr/>
        </p:nvSpPr>
        <p:spPr>
          <a:xfrm>
            <a:off x="327675" y="1191900"/>
            <a:ext cx="2619375" cy="1743075"/>
          </a:xfrm>
          <a:prstGeom prst="rect">
            <a:avLst/>
          </a:prstGeom>
          <a:blipFill>
            <a:blip r:embed="rId7"/>
            <a:stretch>
              <a:fillRect/>
            </a:stretch>
          </a:blipFill>
          <a:ln>
            <a:noFill/>
          </a:ln>
        </p:spPr>
      </p:sp>
      <p:sp>
        <p:nvSpPr>
          <p:cNvPr id="98" name="Shape 98"/>
          <p:cNvSpPr txBox="1"/>
          <p:nvPr/>
        </p:nvSpPr>
        <p:spPr>
          <a:xfrm>
            <a:off x="263775" y="3087650"/>
            <a:ext cx="2715299" cy="635999"/>
          </a:xfrm>
          <a:prstGeom prst="rect">
            <a:avLst/>
          </a:prstGeom>
          <a:noFill/>
        </p:spPr>
        <p:txBody>
          <a:bodyPr lIns="91425" tIns="91425" rIns="91425" bIns="91425" anchor="t" anchorCtr="0">
            <a:noAutofit/>
          </a:bodyPr>
          <a:lstStyle/>
          <a:p>
            <a:pPr algn="ctr">
              <a:buNone/>
            </a:pPr>
            <a:r>
              <a:rPr lang="ru" sz="1800"/>
              <a:t>Амурский</a:t>
            </a:r>
          </a:p>
        </p:txBody>
      </p:sp>
      <p:sp>
        <p:nvSpPr>
          <p:cNvPr id="99" name="Shape 99"/>
          <p:cNvSpPr txBox="1"/>
          <p:nvPr/>
        </p:nvSpPr>
        <p:spPr>
          <a:xfrm>
            <a:off x="6113250" y="3506575"/>
            <a:ext cx="2311800" cy="512099"/>
          </a:xfrm>
          <a:prstGeom prst="rect">
            <a:avLst/>
          </a:prstGeom>
          <a:noFill/>
        </p:spPr>
        <p:txBody>
          <a:bodyPr lIns="91425" tIns="91425" rIns="91425" bIns="91425" anchor="t" anchorCtr="0">
            <a:noAutofit/>
          </a:bodyPr>
          <a:lstStyle/>
          <a:p>
            <a:pPr algn="ctr">
              <a:buNone/>
            </a:pPr>
            <a:r>
              <a:rPr lang="ru" sz="1800"/>
              <a:t>Золотой</a:t>
            </a:r>
          </a:p>
        </p:txBody>
      </p:sp>
      <p:sp>
        <p:nvSpPr>
          <p:cNvPr id="100" name="Shape 100"/>
          <p:cNvSpPr txBox="1"/>
          <p:nvPr/>
        </p:nvSpPr>
        <p:spPr>
          <a:xfrm>
            <a:off x="3041100" y="5135750"/>
            <a:ext cx="2886000" cy="542999"/>
          </a:xfrm>
          <a:prstGeom prst="rect">
            <a:avLst/>
          </a:prstGeom>
          <a:noFill/>
        </p:spPr>
        <p:txBody>
          <a:bodyPr lIns="91425" tIns="91425" rIns="91425" bIns="91425" anchor="t" anchorCtr="0">
            <a:noAutofit/>
          </a:bodyPr>
          <a:lstStyle/>
          <a:p>
            <a:pPr algn="ctr">
              <a:buNone/>
            </a:pPr>
            <a:r>
              <a:rPr lang="ru" sz="1800"/>
              <a:t>Белый</a:t>
            </a:r>
          </a:p>
        </p:txBody>
      </p:sp>
      <p:sp>
        <p:nvSpPr>
          <p:cNvPr id="101" name="Shape 101"/>
          <p:cNvSpPr txBox="1"/>
          <p:nvPr/>
        </p:nvSpPr>
        <p:spPr>
          <a:xfrm>
            <a:off x="434450" y="6190829"/>
            <a:ext cx="2234399" cy="605100"/>
          </a:xfrm>
          <a:prstGeom prst="rect">
            <a:avLst/>
          </a:prstGeom>
          <a:noFill/>
        </p:spPr>
        <p:txBody>
          <a:bodyPr lIns="91425" tIns="91425" rIns="91425" bIns="91425" anchor="t" anchorCtr="0">
            <a:noAutofit/>
          </a:bodyPr>
          <a:lstStyle/>
          <a:p>
            <a:pPr algn="ctr">
              <a:buNone/>
            </a:pPr>
            <a:r>
              <a:rPr lang="ru" sz="1800"/>
              <a:t>Малайский</a:t>
            </a:r>
          </a:p>
        </p:txBody>
      </p:sp>
      <p:sp>
        <p:nvSpPr>
          <p:cNvPr id="102" name="Shape 102"/>
          <p:cNvSpPr txBox="1"/>
          <p:nvPr/>
        </p:nvSpPr>
        <p:spPr>
          <a:xfrm>
            <a:off x="5275375" y="5678800"/>
            <a:ext cx="853500" cy="403499"/>
          </a:xfrm>
          <a:prstGeom prst="rect">
            <a:avLst/>
          </a:prstGeom>
          <a:noFill/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  <p:sp>
        <p:nvSpPr>
          <p:cNvPr id="103" name="Shape 103"/>
          <p:cNvSpPr txBox="1"/>
          <p:nvPr/>
        </p:nvSpPr>
        <p:spPr>
          <a:xfrm>
            <a:off x="6314950" y="6144275"/>
            <a:ext cx="2280899" cy="605100"/>
          </a:xfrm>
          <a:prstGeom prst="rect">
            <a:avLst/>
          </a:prstGeom>
          <a:noFill/>
        </p:spPr>
        <p:txBody>
          <a:bodyPr lIns="91425" tIns="91425" rIns="91425" bIns="91425" anchor="t" anchorCtr="0">
            <a:noAutofit/>
          </a:bodyPr>
          <a:lstStyle/>
          <a:p>
            <a:pPr algn="ctr">
              <a:buNone/>
            </a:pPr>
            <a:r>
              <a:rPr lang="ru" sz="1800"/>
              <a:t>Бенгальский</a:t>
            </a:r>
          </a:p>
        </p:txBody>
      </p:sp>
    </p:spTree>
  </p:cSld>
  <p:clrMapOvr>
    <a:masterClrMapping/>
  </p:clrMapOvr>
  <p:transition spd="slow">
    <p:cut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Shape 108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3257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algn="ctr">
              <a:buNone/>
            </a:pPr>
            <a:r>
              <a:rPr lang="ru"/>
              <a:t>Животные, занесенные в Красную книгу.</a:t>
            </a:r>
          </a:p>
        </p:txBody>
      </p:sp>
      <p:sp>
        <p:nvSpPr>
          <p:cNvPr id="109" name="Shape 109"/>
          <p:cNvSpPr txBox="1">
            <a:spLocks noGrp="1"/>
          </p:cNvSpPr>
          <p:nvPr>
            <p:ph type="body" idx="1"/>
          </p:nvPr>
        </p:nvSpPr>
        <p:spPr>
          <a:xfrm>
            <a:off x="457200" y="1658990"/>
            <a:ext cx="8229600" cy="48401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  <p:sp>
        <p:nvSpPr>
          <p:cNvPr id="110" name="Shape 110"/>
          <p:cNvSpPr/>
          <p:nvPr/>
        </p:nvSpPr>
        <p:spPr>
          <a:xfrm>
            <a:off x="457200" y="1658990"/>
            <a:ext cx="3162439" cy="2065070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  <p:sp>
        <p:nvSpPr>
          <p:cNvPr id="111" name="Shape 111"/>
          <p:cNvSpPr/>
          <p:nvPr/>
        </p:nvSpPr>
        <p:spPr>
          <a:xfrm>
            <a:off x="4487513" y="1658990"/>
            <a:ext cx="3737583" cy="2093119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>
            <a:noFill/>
          </a:ln>
        </p:spPr>
      </p:sp>
      <p:sp>
        <p:nvSpPr>
          <p:cNvPr id="112" name="Shape 112"/>
          <p:cNvSpPr/>
          <p:nvPr/>
        </p:nvSpPr>
        <p:spPr>
          <a:xfrm>
            <a:off x="2480551" y="3752109"/>
            <a:ext cx="3376104" cy="2056935"/>
          </a:xfrm>
          <a:prstGeom prst="rect">
            <a:avLst/>
          </a:prstGeom>
          <a:blipFill>
            <a:blip r:embed="rId5"/>
            <a:stretch>
              <a:fillRect/>
            </a:stretch>
          </a:blipFill>
          <a:ln>
            <a:noFill/>
          </a:ln>
        </p:spPr>
      </p:sp>
      <p:sp>
        <p:nvSpPr>
          <p:cNvPr id="113" name="Shape 113"/>
          <p:cNvSpPr txBox="1"/>
          <p:nvPr/>
        </p:nvSpPr>
        <p:spPr>
          <a:xfrm>
            <a:off x="6097725" y="3785875"/>
            <a:ext cx="2435999" cy="527399"/>
          </a:xfrm>
          <a:prstGeom prst="rect">
            <a:avLst/>
          </a:prstGeom>
          <a:noFill/>
        </p:spPr>
        <p:txBody>
          <a:bodyPr lIns="91425" tIns="91425" rIns="91425" bIns="91425" anchor="t" anchorCtr="0">
            <a:noAutofit/>
          </a:bodyPr>
          <a:lstStyle/>
          <a:p>
            <a:pPr>
              <a:buNone/>
            </a:pPr>
            <a:r>
              <a:rPr lang="ru"/>
              <a:t>Леопард</a:t>
            </a:r>
          </a:p>
        </p:txBody>
      </p:sp>
      <p:sp>
        <p:nvSpPr>
          <p:cNvPr id="114" name="Shape 114"/>
          <p:cNvSpPr txBox="1"/>
          <p:nvPr/>
        </p:nvSpPr>
        <p:spPr>
          <a:xfrm>
            <a:off x="403400" y="3770350"/>
            <a:ext cx="1939499" cy="558599"/>
          </a:xfrm>
          <a:prstGeom prst="rect">
            <a:avLst/>
          </a:prstGeom>
          <a:noFill/>
        </p:spPr>
        <p:txBody>
          <a:bodyPr lIns="91425" tIns="91425" rIns="91425" bIns="91425" anchor="t" anchorCtr="0">
            <a:noAutofit/>
          </a:bodyPr>
          <a:lstStyle/>
          <a:p>
            <a:pPr>
              <a:buNone/>
            </a:pPr>
            <a:r>
              <a:rPr lang="ru"/>
              <a:t>Пятнистый олень</a:t>
            </a:r>
          </a:p>
        </p:txBody>
      </p:sp>
      <p:sp>
        <p:nvSpPr>
          <p:cNvPr id="115" name="Shape 115"/>
          <p:cNvSpPr txBox="1"/>
          <p:nvPr/>
        </p:nvSpPr>
        <p:spPr>
          <a:xfrm>
            <a:off x="2575625" y="5802925"/>
            <a:ext cx="3289200" cy="542999"/>
          </a:xfrm>
          <a:prstGeom prst="rect">
            <a:avLst/>
          </a:prstGeom>
          <a:noFill/>
        </p:spPr>
        <p:txBody>
          <a:bodyPr lIns="91425" tIns="91425" rIns="91425" bIns="91425" anchor="t" anchorCtr="0">
            <a:noAutofit/>
          </a:bodyPr>
          <a:lstStyle/>
          <a:p>
            <a:pPr algn="ctr">
              <a:buNone/>
            </a:pPr>
            <a:r>
              <a:rPr lang="ru"/>
              <a:t>Амурский тигр</a:t>
            </a:r>
          </a:p>
        </p:txBody>
      </p:sp>
    </p:spTree>
  </p:cSld>
  <p:clrMapOvr>
    <a:masterClrMapping/>
  </p:clrMapOvr>
  <p:transition spd="slow">
    <p:cut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Shape 120"/>
          <p:cNvSpPr txBox="1"/>
          <p:nvPr/>
        </p:nvSpPr>
        <p:spPr>
          <a:xfrm>
            <a:off x="543050" y="248250"/>
            <a:ext cx="7866600" cy="1256700"/>
          </a:xfrm>
          <a:prstGeom prst="rect">
            <a:avLst/>
          </a:prstGeom>
          <a:noFill/>
        </p:spPr>
        <p:txBody>
          <a:bodyPr lIns="91425" tIns="91425" rIns="91425" bIns="91425" anchor="t" anchorCtr="0">
            <a:noAutofit/>
          </a:bodyPr>
          <a:lstStyle/>
          <a:p>
            <a:pPr algn="ctr">
              <a:buNone/>
            </a:pPr>
            <a:r>
              <a:rPr lang="ru" sz="3600"/>
              <a:t>Как человек заботится о диких животных?</a:t>
            </a:r>
          </a:p>
        </p:txBody>
      </p:sp>
      <p:sp>
        <p:nvSpPr>
          <p:cNvPr id="121" name="Shape 121"/>
          <p:cNvSpPr txBox="1"/>
          <p:nvPr/>
        </p:nvSpPr>
        <p:spPr>
          <a:xfrm>
            <a:off x="543050" y="1613641"/>
            <a:ext cx="8161200" cy="4965299"/>
          </a:xfrm>
          <a:prstGeom prst="rect">
            <a:avLst/>
          </a:prstGeom>
          <a:noFill/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  <p:sp>
        <p:nvSpPr>
          <p:cNvPr id="122" name="Shape 122"/>
          <p:cNvSpPr/>
          <p:nvPr/>
        </p:nvSpPr>
        <p:spPr>
          <a:xfrm>
            <a:off x="543050" y="4746560"/>
            <a:ext cx="3003175" cy="1895513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  <p:sp>
        <p:nvSpPr>
          <p:cNvPr id="123" name="Shape 123"/>
          <p:cNvSpPr/>
          <p:nvPr/>
        </p:nvSpPr>
        <p:spPr>
          <a:xfrm>
            <a:off x="469200" y="941912"/>
            <a:ext cx="2588828" cy="1545145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>
            <a:noFill/>
          </a:ln>
        </p:spPr>
      </p:sp>
      <p:sp>
        <p:nvSpPr>
          <p:cNvPr id="124" name="Shape 124"/>
          <p:cNvSpPr/>
          <p:nvPr/>
        </p:nvSpPr>
        <p:spPr>
          <a:xfrm>
            <a:off x="3831325" y="4737055"/>
            <a:ext cx="2381250" cy="1914525"/>
          </a:xfrm>
          <a:prstGeom prst="rect">
            <a:avLst/>
          </a:prstGeom>
          <a:blipFill>
            <a:blip r:embed="rId5"/>
            <a:stretch>
              <a:fillRect/>
            </a:stretch>
          </a:blipFill>
          <a:ln>
            <a:noFill/>
          </a:ln>
        </p:spPr>
      </p:sp>
      <p:sp>
        <p:nvSpPr>
          <p:cNvPr id="125" name="Shape 125"/>
          <p:cNvSpPr/>
          <p:nvPr/>
        </p:nvSpPr>
        <p:spPr>
          <a:xfrm>
            <a:off x="6166033" y="1007387"/>
            <a:ext cx="2707963" cy="1646959"/>
          </a:xfrm>
          <a:prstGeom prst="rect">
            <a:avLst/>
          </a:prstGeom>
          <a:blipFill>
            <a:blip r:embed="rId6"/>
            <a:stretch>
              <a:fillRect/>
            </a:stretch>
          </a:blipFill>
          <a:ln>
            <a:noFill/>
          </a:ln>
        </p:spPr>
      </p:sp>
      <p:sp>
        <p:nvSpPr>
          <p:cNvPr id="126" name="Shape 126"/>
          <p:cNvSpPr/>
          <p:nvPr/>
        </p:nvSpPr>
        <p:spPr>
          <a:xfrm>
            <a:off x="3259115" y="1344725"/>
            <a:ext cx="2729068" cy="1453330"/>
          </a:xfrm>
          <a:prstGeom prst="rect">
            <a:avLst/>
          </a:prstGeom>
          <a:blipFill>
            <a:blip r:embed="rId7"/>
            <a:stretch>
              <a:fillRect/>
            </a:stretch>
          </a:blipFill>
          <a:ln>
            <a:noFill/>
          </a:ln>
        </p:spPr>
      </p:sp>
      <p:sp>
        <p:nvSpPr>
          <p:cNvPr id="127" name="Shape 127"/>
          <p:cNvSpPr/>
          <p:nvPr/>
        </p:nvSpPr>
        <p:spPr>
          <a:xfrm>
            <a:off x="6305675" y="4581722"/>
            <a:ext cx="2707949" cy="2225190"/>
          </a:xfrm>
          <a:prstGeom prst="rect">
            <a:avLst/>
          </a:prstGeom>
          <a:blipFill>
            <a:blip r:embed="rId8"/>
            <a:stretch>
              <a:fillRect/>
            </a:stretch>
          </a:blipFill>
          <a:ln>
            <a:noFill/>
          </a:ln>
        </p:spPr>
      </p:sp>
      <p:sp>
        <p:nvSpPr>
          <p:cNvPr id="128" name="Shape 128"/>
          <p:cNvSpPr txBox="1"/>
          <p:nvPr/>
        </p:nvSpPr>
        <p:spPr>
          <a:xfrm>
            <a:off x="620625" y="2870423"/>
            <a:ext cx="8347500" cy="1582799"/>
          </a:xfrm>
          <a:prstGeom prst="rect">
            <a:avLst/>
          </a:prstGeom>
          <a:noFill/>
        </p:spPr>
        <p:txBody>
          <a:bodyPr lIns="91425" tIns="91425" rIns="91425" bIns="91425" anchor="t" anchorCtr="0">
            <a:noAutofit/>
          </a:bodyPr>
          <a:lstStyle/>
          <a:p>
            <a:pPr lvl="0" rtl="0">
              <a:buNone/>
            </a:pPr>
            <a:r>
              <a:rPr lang="ru" sz="1800"/>
              <a:t>1. Создает заповедники (Сихотэ-Алинский, Кедровая падь...).</a:t>
            </a:r>
          </a:p>
          <a:p>
            <a:endParaRPr/>
          </a:p>
          <a:p>
            <a:pPr lvl="0" rtl="0">
              <a:buNone/>
            </a:pPr>
            <a:r>
              <a:rPr lang="ru" sz="1800"/>
              <a:t>2. Подкармливает животных в зимний период.</a:t>
            </a:r>
          </a:p>
          <a:p>
            <a:endParaRPr/>
          </a:p>
          <a:p>
            <a:pPr>
              <a:buNone/>
            </a:pPr>
            <a:r>
              <a:rPr lang="ru" sz="1800"/>
              <a:t>3. Запрещает охоту в определенные времена года и в заповедниках.</a:t>
            </a:r>
          </a:p>
        </p:txBody>
      </p:sp>
    </p:spTree>
  </p:cSld>
  <p:clrMapOvr>
    <a:masterClrMapping/>
  </p:clrMapOvr>
  <p:transition spd="slow">
    <p:cut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Shape 133"/>
          <p:cNvSpPr txBox="1">
            <a:spLocks noGrp="1"/>
          </p:cNvSpPr>
          <p:nvPr>
            <p:ph type="title"/>
          </p:nvPr>
        </p:nvSpPr>
        <p:spPr>
          <a:xfrm>
            <a:off x="333075" y="1376262"/>
            <a:ext cx="8229600" cy="53144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ru"/>
              <a:t>
</a:t>
            </a:r>
          </a:p>
        </p:txBody>
      </p:sp>
      <p:sp>
        <p:nvSpPr>
          <p:cNvPr id="134" name="Shape 134"/>
          <p:cNvSpPr txBox="1">
            <a:spLocks noGrp="1"/>
          </p:cNvSpPr>
          <p:nvPr>
            <p:ph type="body" idx="1"/>
          </p:nvPr>
        </p:nvSpPr>
        <p:spPr>
          <a:xfrm>
            <a:off x="146375" y="133559"/>
            <a:ext cx="8229600" cy="1668899"/>
          </a:xfrm>
          <a:prstGeom prst="rect">
            <a:avLst/>
          </a:prstGeom>
          <a:ln w="9525" cap="flat">
            <a:solidFill>
              <a:srgbClr val="93C47D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t" anchorCtr="0">
            <a:noAutofit/>
          </a:bodyPr>
          <a:lstStyle/>
          <a:p>
            <a:pPr lvl="0" algn="ctr" rtl="0">
              <a:buNone/>
            </a:pPr>
            <a:r>
              <a:rPr lang="ru" sz="3600">
                <a:solidFill>
                  <a:srgbClr val="93C47D"/>
                </a:solidFill>
              </a:rPr>
              <a:t>
</a:t>
            </a:r>
            <a:r>
              <a:rPr lang="ru" sz="3600">
                <a:solidFill>
                  <a:srgbClr val="38761D"/>
                </a:solidFill>
              </a:rPr>
              <a:t>Правила поведения в лесу.</a:t>
            </a:r>
          </a:p>
          <a:p>
            <a:endParaRPr/>
          </a:p>
        </p:txBody>
      </p:sp>
      <p:sp>
        <p:nvSpPr>
          <p:cNvPr id="135" name="Shape 135"/>
          <p:cNvSpPr txBox="1"/>
          <p:nvPr/>
        </p:nvSpPr>
        <p:spPr>
          <a:xfrm>
            <a:off x="266325" y="1772262"/>
            <a:ext cx="8363099" cy="4918500"/>
          </a:xfrm>
          <a:prstGeom prst="rect">
            <a:avLst/>
          </a:prstGeom>
          <a:noFill/>
        </p:spPr>
        <p:txBody>
          <a:bodyPr lIns="91425" tIns="91425" rIns="91425" bIns="91425" anchor="t" anchorCtr="0">
            <a:noAutofit/>
          </a:bodyPr>
          <a:lstStyle/>
          <a:p>
            <a:pPr lvl="0" rtl="0">
              <a:buNone/>
            </a:pPr>
            <a:r>
              <a:rPr lang="ru" sz="2400"/>
              <a:t>1. Нельзя шуметь.</a:t>
            </a:r>
          </a:p>
          <a:p>
            <a:endParaRPr/>
          </a:p>
          <a:p>
            <a:pPr lvl="0" rtl="0">
              <a:buNone/>
            </a:pPr>
            <a:r>
              <a:rPr lang="ru" sz="2400"/>
              <a:t>2. Нельзя разорять гнезда.</a:t>
            </a:r>
          </a:p>
          <a:p>
            <a:endParaRPr/>
          </a:p>
          <a:p>
            <a:pPr lvl="0" rtl="0">
              <a:buNone/>
            </a:pPr>
            <a:r>
              <a:rPr lang="ru" sz="2400"/>
              <a:t>3. Нельзя рвать и топтать цветы.</a:t>
            </a:r>
          </a:p>
          <a:p>
            <a:endParaRPr/>
          </a:p>
          <a:p>
            <a:pPr lvl="0" rtl="0">
              <a:buNone/>
            </a:pPr>
            <a:r>
              <a:rPr lang="ru" sz="2400"/>
              <a:t>4. Нельзя забирать животных (детенышей) домой.</a:t>
            </a:r>
          </a:p>
          <a:p>
            <a:endParaRPr/>
          </a:p>
          <a:p>
            <a:pPr lvl="0" rtl="0">
              <a:buNone/>
            </a:pPr>
            <a:r>
              <a:rPr lang="ru" sz="2400"/>
              <a:t>5. Нельзя ломать деревья.</a:t>
            </a:r>
          </a:p>
          <a:p>
            <a:endParaRPr/>
          </a:p>
          <a:p>
            <a:pPr lvl="0" rtl="0">
              <a:buNone/>
            </a:pPr>
            <a:r>
              <a:rPr lang="ru" sz="2400"/>
              <a:t>6. Нельзя жечь костры.</a:t>
            </a:r>
          </a:p>
          <a:p>
            <a:endParaRPr/>
          </a:p>
          <a:p>
            <a:pPr lvl="0">
              <a:buNone/>
            </a:pPr>
            <a:r>
              <a:rPr lang="ru" sz="2400"/>
              <a:t>7. Нельзя оставлять мусор в лесу.</a:t>
            </a:r>
          </a:p>
        </p:txBody>
      </p:sp>
    </p:spTree>
  </p:cSld>
  <p:clrMapOvr>
    <a:masterClrMapping/>
  </p:clrMapOvr>
  <p:transition spd="slow">
    <p:cut/>
  </p:transition>
</p:sld>
</file>

<file path=ppt/theme/theme1.xml><?xml version="1.0" encoding="utf-8"?>
<a:theme xmlns:a="http://schemas.openxmlformats.org/drawingml/2006/main" name="Custom Theme">
  <a:themeElements>
    <a:clrScheme name="Custom 506">
      <a:dk1>
        <a:srgbClr val="000000"/>
      </a:dk1>
      <a:lt1>
        <a:srgbClr val="FFFFFF"/>
      </a:lt1>
      <a:dk2>
        <a:srgbClr val="00387E"/>
      </a:dk2>
      <a:lt2>
        <a:srgbClr val="C6DFFF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387E"/>
      </a:hlink>
      <a:folHlink>
        <a:srgbClr val="969696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485</Words>
  <Application>Microsoft Office PowerPoint</Application>
  <PresentationFormat>Экран (4:3)</PresentationFormat>
  <Paragraphs>89</Paragraphs>
  <Slides>10</Slides>
  <Notes>10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Custom Theme</vt:lpstr>
      <vt:lpstr>                                                            </vt:lpstr>
      <vt:lpstr>для детей старшего дошкольного возраста</vt:lpstr>
      <vt:lpstr>Какие животные живут в Уссурийской тайге?</vt:lpstr>
      <vt:lpstr>           Загадки о животных</vt:lpstr>
      <vt:lpstr>Слайд 5</vt:lpstr>
      <vt:lpstr>Тигры </vt:lpstr>
      <vt:lpstr>Животные, занесенные в Красную книгу.</vt:lpstr>
      <vt:lpstr>Слайд 8</vt:lpstr>
      <vt:lpstr>
</vt:lpstr>
      <vt:lpstr>Итог занятия.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                                                         </dc:title>
  <dc:creator>dns</dc:creator>
  <cp:lastModifiedBy>dns</cp:lastModifiedBy>
  <cp:revision>1</cp:revision>
  <dcterms:modified xsi:type="dcterms:W3CDTF">2013-10-19T12:15:08Z</dcterms:modified>
</cp:coreProperties>
</file>