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E960E1-4703-418E-A4FF-AB2A82380667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A54AC5-6A3E-4182-BD57-8177BC91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Vival'di%20%20-%20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7;&#1074;&#1091;&#1082;&#1080;%20&#1074;&#1077;&#1089;&#1077;&#1085;&#1085;&#1077;&#1075;&#1086;%20&#1083;&#1077;&#1089;&#1072;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7;&#1074;&#1091;&#1082;&#1080;%20&#1074;&#1077;&#1089;&#1077;&#1085;&#1085;&#1077;&#1075;&#1086;%20&#1083;&#1077;&#1089;&#1072;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Zvuki%20prirody%20-%20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Vival'di%20%20-%20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Zvuki%20prirody%20-%20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открытому показу  «Весенний пейзаж»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Старшая группа   2013 год</a:t>
            </a:r>
          </a:p>
          <a:p>
            <a:r>
              <a:rPr lang="ru-RU" dirty="0" err="1" smtClean="0"/>
              <a:t>Искрина</a:t>
            </a:r>
            <a:r>
              <a:rPr lang="ru-RU" dirty="0" smtClean="0"/>
              <a:t> Т.А.</a:t>
            </a:r>
            <a:endParaRPr lang="ru-RU" dirty="0"/>
          </a:p>
        </p:txBody>
      </p:sp>
      <p:pic>
        <p:nvPicPr>
          <p:cNvPr id="4" name="Vival'di 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8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ВЕСНА\весенний пейзаж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4071966" cy="3214710"/>
          </a:xfrm>
          <a:prstGeom prst="rect">
            <a:avLst/>
          </a:prstGeom>
          <a:noFill/>
        </p:spPr>
      </p:pic>
      <p:pic>
        <p:nvPicPr>
          <p:cNvPr id="1027" name="Picture 3" descr="C:\Users\1\Desktop\ВЕСНА\весенний пейзаж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85728"/>
            <a:ext cx="4429156" cy="3214710"/>
          </a:xfrm>
          <a:prstGeom prst="rect">
            <a:avLst/>
          </a:prstGeom>
          <a:noFill/>
        </p:spPr>
      </p:pic>
      <p:pic>
        <p:nvPicPr>
          <p:cNvPr id="1029" name="Picture 5" descr="C:\Users\1\Desktop\ВЕСНА\весенний пейзаж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571876"/>
            <a:ext cx="4071966" cy="3000396"/>
          </a:xfrm>
          <a:prstGeom prst="rect">
            <a:avLst/>
          </a:prstGeom>
          <a:noFill/>
        </p:spPr>
      </p:pic>
      <p:pic>
        <p:nvPicPr>
          <p:cNvPr id="1030" name="Picture 6" descr="C:\Users\1\Desktop\ВЕСНА\Зимний пейзаж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571876"/>
            <a:ext cx="4429156" cy="3000396"/>
          </a:xfrm>
          <a:prstGeom prst="rect">
            <a:avLst/>
          </a:prstGeom>
          <a:noFill/>
        </p:spPr>
      </p:pic>
      <p:pic>
        <p:nvPicPr>
          <p:cNvPr id="6" name="Звуки весеннего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5715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315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ЕСНА\Мать-и-маче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00438"/>
            <a:ext cx="4143404" cy="3071834"/>
          </a:xfrm>
          <a:prstGeom prst="rect">
            <a:avLst/>
          </a:prstGeom>
          <a:noFill/>
        </p:spPr>
      </p:pic>
      <p:pic>
        <p:nvPicPr>
          <p:cNvPr id="4099" name="Picture 3" descr="C:\Users\1\Desktop\ВЕСНА\первоцвет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85728"/>
            <a:ext cx="4429156" cy="3214711"/>
          </a:xfrm>
          <a:prstGeom prst="rect">
            <a:avLst/>
          </a:prstGeom>
          <a:noFill/>
        </p:spPr>
      </p:pic>
      <p:pic>
        <p:nvPicPr>
          <p:cNvPr id="4101" name="Picture 5" descr="C:\Users\1\Desktop\ВЕСНА\РОЗ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500438"/>
            <a:ext cx="4429156" cy="3071834"/>
          </a:xfrm>
          <a:prstGeom prst="rect">
            <a:avLst/>
          </a:prstGeom>
          <a:noFill/>
        </p:spPr>
      </p:pic>
      <p:pic>
        <p:nvPicPr>
          <p:cNvPr id="4102" name="Picture 6" descr="C:\Users\1\Desktop\ВЕСНА\ландыш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85728"/>
            <a:ext cx="4143405" cy="3214710"/>
          </a:xfrm>
          <a:prstGeom prst="rect">
            <a:avLst/>
          </a:prstGeom>
          <a:noFill/>
        </p:spPr>
      </p:pic>
      <p:pic>
        <p:nvPicPr>
          <p:cNvPr id="6" name="Звуки весеннего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 flipH="1" flipV="1">
            <a:off x="0" y="428660"/>
            <a:ext cx="571472" cy="571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315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ВЕСНА\Снеги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429000"/>
            <a:ext cx="4500594" cy="3176579"/>
          </a:xfrm>
          <a:prstGeom prst="rect">
            <a:avLst/>
          </a:prstGeom>
          <a:noFill/>
        </p:spPr>
      </p:pic>
      <p:pic>
        <p:nvPicPr>
          <p:cNvPr id="5123" name="Picture 3" descr="C:\Users\1\Desktop\ВЕСНА\птицы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4071966" cy="3071834"/>
          </a:xfrm>
          <a:prstGeom prst="rect">
            <a:avLst/>
          </a:prstGeom>
          <a:noFill/>
        </p:spPr>
      </p:pic>
      <p:pic>
        <p:nvPicPr>
          <p:cNvPr id="5124" name="Picture 4" descr="C:\Users\1\Desktop\ВЕСНА\Ласточ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29000"/>
            <a:ext cx="4143404" cy="3143272"/>
          </a:xfrm>
          <a:prstGeom prst="rect">
            <a:avLst/>
          </a:prstGeom>
          <a:noFill/>
        </p:spPr>
      </p:pic>
      <p:pic>
        <p:nvPicPr>
          <p:cNvPr id="5125" name="Picture 5" descr="C:\Users\1\Desktop\ВЕСНА\Скворец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7" y="285728"/>
            <a:ext cx="4500593" cy="3143272"/>
          </a:xfrm>
          <a:prstGeom prst="rect">
            <a:avLst/>
          </a:prstGeom>
          <a:noFill/>
        </p:spPr>
      </p:pic>
      <p:pic>
        <p:nvPicPr>
          <p:cNvPr id="6" name="Zvuki prirody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57158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6081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ЕСНА\radu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ВЕСНА\МАРТ ЛЕВИТАН ИСААК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214842" cy="3286171"/>
          </a:xfrm>
          <a:prstGeom prst="rect">
            <a:avLst/>
          </a:prstGeom>
          <a:noFill/>
        </p:spPr>
      </p:pic>
      <p:pic>
        <p:nvPicPr>
          <p:cNvPr id="7171" name="Picture 3" descr="C:\Users\1\Desktop\ВЕСНА\Большая вода Левит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14290"/>
            <a:ext cx="4357718" cy="3286148"/>
          </a:xfrm>
          <a:prstGeom prst="rect">
            <a:avLst/>
          </a:prstGeom>
          <a:noFill/>
        </p:spPr>
      </p:pic>
      <p:pic>
        <p:nvPicPr>
          <p:cNvPr id="7172" name="Picture 4" descr="C:\Users\1\Desktop\ВЕСНА\ЕФИМ ВОЛКОВ Ранняя вес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00438"/>
            <a:ext cx="8643968" cy="3071834"/>
          </a:xfrm>
          <a:prstGeom prst="rect">
            <a:avLst/>
          </a:prstGeom>
          <a:noFill/>
        </p:spPr>
      </p:pic>
      <p:pic>
        <p:nvPicPr>
          <p:cNvPr id="5" name="Vival'di 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500562" y="321468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ЕСНА\весн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  <p:pic>
        <p:nvPicPr>
          <p:cNvPr id="3" name="Zvuki prirody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58082" y="6143644"/>
            <a:ext cx="304800" cy="304800"/>
          </a:xfrm>
          <a:prstGeom prst="rect">
            <a:avLst/>
          </a:prstGeom>
        </p:spPr>
      </p:pic>
      <p:pic>
        <p:nvPicPr>
          <p:cNvPr id="4" name="Zvuki prirody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1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081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15</Words>
  <Application>Microsoft Office PowerPoint</Application>
  <PresentationFormat>Экран (4:3)</PresentationFormat>
  <Paragraphs>5</Paragraphs>
  <Slides>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к открытому показу  «Весенний пейзаж»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открытому показу  «Весенний пейзаж»</dc:title>
  <dc:creator>1</dc:creator>
  <cp:lastModifiedBy>Master</cp:lastModifiedBy>
  <cp:revision>17</cp:revision>
  <dcterms:created xsi:type="dcterms:W3CDTF">2013-04-22T08:36:03Z</dcterms:created>
  <dcterms:modified xsi:type="dcterms:W3CDTF">2013-04-24T12:29:58Z</dcterms:modified>
</cp:coreProperties>
</file>