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84" r:id="rId2"/>
    <p:sldId id="263" r:id="rId3"/>
    <p:sldId id="285" r:id="rId4"/>
    <p:sldId id="267" r:id="rId5"/>
    <p:sldId id="293" r:id="rId6"/>
    <p:sldId id="258" r:id="rId7"/>
    <p:sldId id="257" r:id="rId8"/>
    <p:sldId id="259" r:id="rId9"/>
    <p:sldId id="260" r:id="rId10"/>
    <p:sldId id="261" r:id="rId11"/>
    <p:sldId id="262" r:id="rId12"/>
    <p:sldId id="264" r:id="rId13"/>
    <p:sldId id="265" r:id="rId14"/>
    <p:sldId id="266" r:id="rId15"/>
    <p:sldId id="268" r:id="rId16"/>
    <p:sldId id="269" r:id="rId17"/>
    <p:sldId id="270" r:id="rId18"/>
    <p:sldId id="271" r:id="rId19"/>
    <p:sldId id="273" r:id="rId20"/>
    <p:sldId id="292" r:id="rId21"/>
    <p:sldId id="274" r:id="rId22"/>
    <p:sldId id="277" r:id="rId23"/>
    <p:sldId id="275" r:id="rId24"/>
    <p:sldId id="279" r:id="rId25"/>
    <p:sldId id="280" r:id="rId26"/>
    <p:sldId id="278" r:id="rId27"/>
    <p:sldId id="288" r:id="rId28"/>
    <p:sldId id="291" r:id="rId29"/>
    <p:sldId id="283" r:id="rId30"/>
    <p:sldId id="276" r:id="rId31"/>
    <p:sldId id="281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3" autoAdjust="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26713-0037-4C2C-A602-E3A6A8815E8E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AC44F-F9CF-464B-AA38-A4AE60D8A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26713-0037-4C2C-A602-E3A6A8815E8E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AC44F-F9CF-464B-AA38-A4AE60D8A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26713-0037-4C2C-A602-E3A6A8815E8E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AC44F-F9CF-464B-AA38-A4AE60D8A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26713-0037-4C2C-A602-E3A6A8815E8E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AC44F-F9CF-464B-AA38-A4AE60D8A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26713-0037-4C2C-A602-E3A6A8815E8E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AC44F-F9CF-464B-AA38-A4AE60D8A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26713-0037-4C2C-A602-E3A6A8815E8E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AC44F-F9CF-464B-AA38-A4AE60D8A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26713-0037-4C2C-A602-E3A6A8815E8E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AC44F-F9CF-464B-AA38-A4AE60D8A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26713-0037-4C2C-A602-E3A6A8815E8E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AC44F-F9CF-464B-AA38-A4AE60D8A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26713-0037-4C2C-A602-E3A6A8815E8E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AC44F-F9CF-464B-AA38-A4AE60D8A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26713-0037-4C2C-A602-E3A6A8815E8E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AC44F-F9CF-464B-AA38-A4AE60D8A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26713-0037-4C2C-A602-E3A6A8815E8E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AC44F-F9CF-464B-AA38-A4AE60D8A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26713-0037-4C2C-A602-E3A6A8815E8E}" type="datetimeFigureOut">
              <a:rPr lang="ru-RU" smtClean="0"/>
              <a:pPr/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AC44F-F9CF-464B-AA38-A4AE60D8A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715436" cy="5857916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7030A0"/>
                </a:solidFill>
              </a:rPr>
              <a:t>Плоскостное</a:t>
            </a:r>
            <a:br>
              <a:rPr lang="ru-RU" sz="7200" b="1" i="1" dirty="0" smtClean="0">
                <a:solidFill>
                  <a:srgbClr val="7030A0"/>
                </a:solidFill>
              </a:rPr>
            </a:br>
            <a:r>
              <a:rPr lang="ru-RU" sz="7200" b="1" i="1" dirty="0" smtClean="0">
                <a:solidFill>
                  <a:srgbClr val="7030A0"/>
                </a:solidFill>
              </a:rPr>
              <a:t> моделирование</a:t>
            </a:r>
            <a:br>
              <a:rPr lang="ru-RU" sz="7200" b="1" i="1" dirty="0" smtClean="0">
                <a:solidFill>
                  <a:srgbClr val="7030A0"/>
                </a:solidFill>
              </a:rPr>
            </a:br>
            <a:r>
              <a:rPr lang="ru-RU" sz="7200" b="1" i="1" dirty="0" smtClean="0">
                <a:solidFill>
                  <a:srgbClr val="7030A0"/>
                </a:solidFill>
              </a:rPr>
              <a:t>(игры на развитие логического мышления)</a:t>
            </a:r>
            <a:endParaRPr lang="ru-RU" sz="72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Arial Black" pitchFamily="34" charset="0"/>
              </a:rPr>
              <a:t>Развивающая головоломка «Вьетнамская игра»</a:t>
            </a:r>
            <a:endParaRPr lang="ru-RU" sz="40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20051106184105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1500174"/>
            <a:ext cx="7143800" cy="507209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Arial Black" pitchFamily="34" charset="0"/>
              </a:rPr>
              <a:t>Развивающая головоломка «Гексамино»</a:t>
            </a:r>
            <a:endParaRPr lang="ru-RU" sz="40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20051106192627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500174"/>
            <a:ext cx="6858048" cy="514353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Arial Black" pitchFamily="34" charset="0"/>
              </a:rPr>
              <a:t>Развивающая головоломка «Монгольская игра»</a:t>
            </a:r>
            <a:endParaRPr lang="ru-RU" sz="40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20051106193558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1500174"/>
            <a:ext cx="6786610" cy="507209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Развивающая головоломка «</a:t>
            </a:r>
            <a:r>
              <a:rPr lang="ru-RU" b="1" dirty="0" err="1" smtClean="0">
                <a:solidFill>
                  <a:srgbClr val="C00000"/>
                </a:solidFill>
                <a:latin typeface="Arial Black" pitchFamily="34" charset="0"/>
              </a:rPr>
              <a:t>Пентамино</a:t>
            </a: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»</a:t>
            </a:r>
            <a:endParaRPr lang="ru-RU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20051106193900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500174"/>
            <a:ext cx="7715304" cy="5000659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Развивающая головоломка «Сфинкс»</a:t>
            </a:r>
            <a:endParaRPr lang="ru-RU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20051106194544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500174"/>
            <a:ext cx="6786610" cy="500066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Развивающая головоломка «Тетрис»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20051106195138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1500174"/>
            <a:ext cx="5072098" cy="507209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Пособие Воскобовича «Змейка»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2007_05_28_092816_1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4071942"/>
            <a:ext cx="8358246" cy="2357454"/>
          </a:xfrm>
        </p:spPr>
      </p:pic>
      <p:pic>
        <p:nvPicPr>
          <p:cNvPr id="3074" name="Picture 2" descr="http://inteltoys.ru/files/2007_05_28_092816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571612"/>
            <a:ext cx="8358246" cy="242889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Квадрат Воскобовича двуцветный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2007_05_08_105532_1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6250" y="1714488"/>
            <a:ext cx="4857750" cy="4286250"/>
          </a:xfrm>
        </p:spPr>
      </p:pic>
      <p:pic>
        <p:nvPicPr>
          <p:cNvPr id="2050" name="Picture 2" descr="http://inteltoys.ru/files/2007_05_08_105532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14488"/>
            <a:ext cx="4695825" cy="42862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Arial Black" pitchFamily="34" charset="0"/>
              </a:rPr>
              <a:t>Квадрат Воскобовича четырехцветный</a:t>
            </a:r>
            <a:endParaRPr lang="ru-RU" sz="40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2007_05_29_113854_1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85926"/>
            <a:ext cx="4638675" cy="4286250"/>
          </a:xfrm>
        </p:spPr>
      </p:pic>
      <p:pic>
        <p:nvPicPr>
          <p:cNvPr id="1026" name="Picture 2" descr="http://inteltoys.ru/files/2007_05_29_113854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0075" y="1785926"/>
            <a:ext cx="4733925" cy="42862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Математический планшет(</a:t>
            </a:r>
            <a:r>
              <a:rPr lang="ru-RU" b="1" dirty="0" err="1" smtClean="0">
                <a:solidFill>
                  <a:srgbClr val="C00000"/>
                </a:solidFill>
                <a:latin typeface="Arial Black" pitchFamily="34" charset="0"/>
              </a:rPr>
              <a:t>геометрик</a:t>
            </a: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)</a:t>
            </a:r>
            <a:endParaRPr lang="ru-RU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20051113214649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1720056"/>
            <a:ext cx="6643734" cy="485221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  <a:t>Развивающая головоломка «Колумбово яйцо»</a:t>
            </a:r>
            <a:endParaRPr lang="ru-RU" sz="40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20051106193013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1643050"/>
            <a:ext cx="7072362" cy="500066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_7306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285860"/>
            <a:ext cx="4357718" cy="4714908"/>
          </a:xfrm>
        </p:spPr>
      </p:pic>
      <p:pic>
        <p:nvPicPr>
          <p:cNvPr id="6" name="Содержимое 5" descr="IMG_7312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785794"/>
            <a:ext cx="4143404" cy="542928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«Волшебная дощечка»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20051113213934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285860"/>
            <a:ext cx="6643734" cy="5214974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Палочки Кюизенера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5" name="Содержимое 3" descr="20051113212125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2143116"/>
            <a:ext cx="5786478" cy="4429156"/>
          </a:xfrm>
          <a:prstGeom prst="rect">
            <a:avLst/>
          </a:prstGeom>
        </p:spPr>
      </p:pic>
      <p:pic>
        <p:nvPicPr>
          <p:cNvPr id="7" name="Содержимое 6" descr="IMG_7297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214422"/>
            <a:ext cx="3114668" cy="2775554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060626114523_1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5786478" cy="3929090"/>
          </a:xfrm>
        </p:spPr>
      </p:pic>
      <p:pic>
        <p:nvPicPr>
          <p:cNvPr id="32770" name="Picture 2" descr="http://inteltoys.ru/files/20060626114524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2643182"/>
            <a:ext cx="5181609" cy="402431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http://inteltoys.ru/files/2007_03_09_115528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5715000" cy="4000528"/>
          </a:xfrm>
          <a:prstGeom prst="rect">
            <a:avLst/>
          </a:prstGeom>
          <a:noFill/>
        </p:spPr>
      </p:pic>
      <p:pic>
        <p:nvPicPr>
          <p:cNvPr id="34820" name="Picture 4" descr="http://inteltoys.ru/files/2007_03_09_115528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2819399"/>
            <a:ext cx="5715000" cy="403860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07_03_26_100231_1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285728"/>
            <a:ext cx="3324225" cy="4286250"/>
          </a:xfrm>
        </p:spPr>
      </p:pic>
      <p:pic>
        <p:nvPicPr>
          <p:cNvPr id="5122" name="Picture 2" descr="http://inteltoys.ru/files/2007_03_26_100231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1857364"/>
            <a:ext cx="6072190" cy="480536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inteltoys.ru/files/200511132155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8501122" cy="615793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7269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357166"/>
            <a:ext cx="8286807" cy="614366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_7288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500042"/>
            <a:ext cx="4214842" cy="5929354"/>
          </a:xfrm>
        </p:spPr>
      </p:pic>
      <p:pic>
        <p:nvPicPr>
          <p:cNvPr id="7" name="Содержимое 6" descr="IMG_7290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500042"/>
            <a:ext cx="4357718" cy="5929354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Логические блоки Дьенеша</a:t>
            </a:r>
            <a:endParaRPr lang="ru-RU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20051113212738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1500174"/>
            <a:ext cx="6286544" cy="507209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7249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214290"/>
            <a:ext cx="8572559" cy="635798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/>
          </a:bodyPr>
          <a:lstStyle/>
          <a:p>
            <a:endParaRPr lang="ru-RU" sz="54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20051113213439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14612" y="2500306"/>
            <a:ext cx="6072230" cy="4000527"/>
          </a:xfrm>
        </p:spPr>
      </p:pic>
      <p:pic>
        <p:nvPicPr>
          <p:cNvPr id="9220" name="Picture 4" descr="http://smartytoys.ru/images/store/2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14290"/>
            <a:ext cx="4286280" cy="321471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21_3[2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57818" y="3571876"/>
            <a:ext cx="3571900" cy="2928958"/>
          </a:xfrm>
        </p:spPr>
      </p:pic>
      <p:pic>
        <p:nvPicPr>
          <p:cNvPr id="40962" name="Picture 2" descr="http://smartytoys.ru/images/store/221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14290"/>
            <a:ext cx="5643602" cy="4000528"/>
          </a:xfrm>
          <a:prstGeom prst="rect">
            <a:avLst/>
          </a:prstGeom>
          <a:noFill/>
        </p:spPr>
      </p:pic>
      <p:pic>
        <p:nvPicPr>
          <p:cNvPr id="7" name="Picture 4" descr="http://smartytoys.ru/images/store/221_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4000504"/>
            <a:ext cx="2286016" cy="264320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Развивающая головоломка «</a:t>
            </a:r>
            <a:r>
              <a:rPr lang="ru-RU" dirty="0" err="1" smtClean="0">
                <a:solidFill>
                  <a:srgbClr val="C00000"/>
                </a:solidFill>
                <a:latin typeface="Arial Black" pitchFamily="34" charset="0"/>
              </a:rPr>
              <a:t>Танграм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»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20051106194850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1500174"/>
            <a:ext cx="6715172" cy="507209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_7257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714356"/>
            <a:ext cx="4143404" cy="5857916"/>
          </a:xfrm>
        </p:spPr>
      </p:pic>
      <p:pic>
        <p:nvPicPr>
          <p:cNvPr id="6" name="Содержимое 5" descr="IMG_7290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714356"/>
            <a:ext cx="4214842" cy="578647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Arial Black" pitchFamily="34" charset="0"/>
              </a:rPr>
              <a:t>Развивающая головоломка Пифагора</a:t>
            </a:r>
            <a:endParaRPr lang="ru-RU" sz="40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20051106194221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500174"/>
            <a:ext cx="7643866" cy="514353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92882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  <a:t>Развивающая головоломка Архимеда</a:t>
            </a:r>
            <a:endParaRPr lang="ru-RU" sz="40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200511061829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428736"/>
            <a:ext cx="8358246" cy="5214974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Arial Black" pitchFamily="34" charset="0"/>
              </a:rPr>
              <a:t>Развивающая головоломка «Волшебный квадрат»</a:t>
            </a:r>
            <a:endParaRPr lang="ru-RU" sz="40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20051106183357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1643050"/>
            <a:ext cx="7286676" cy="492922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00012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Arial Black" pitchFamily="34" charset="0"/>
              </a:rPr>
              <a:t>Развивающая головоломка «Волшебный круг»</a:t>
            </a:r>
            <a:endParaRPr lang="ru-RU" sz="40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20051106183708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571612"/>
            <a:ext cx="7286676" cy="507209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</TotalTime>
  <Words>85</Words>
  <Application>Microsoft Office PowerPoint</Application>
  <PresentationFormat>Экран (4:3)</PresentationFormat>
  <Paragraphs>20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Плоскостное  моделирование (игры на развитие логического мышления)</vt:lpstr>
      <vt:lpstr>Развивающая головоломка «Колумбово яйцо»</vt:lpstr>
      <vt:lpstr>Презентация PowerPoint</vt:lpstr>
      <vt:lpstr>Развивающая головоломка «Танграм»</vt:lpstr>
      <vt:lpstr>Презентация PowerPoint</vt:lpstr>
      <vt:lpstr>Развивающая головоломка Пифагора</vt:lpstr>
      <vt:lpstr>Развивающая головоломка Архимеда</vt:lpstr>
      <vt:lpstr>Развивающая головоломка «Волшебный квадрат»</vt:lpstr>
      <vt:lpstr>Развивающая головоломка «Волшебный круг»</vt:lpstr>
      <vt:lpstr>Развивающая головоломка «Вьетнамская игра»</vt:lpstr>
      <vt:lpstr>Развивающая головоломка «Гексамино»</vt:lpstr>
      <vt:lpstr>Развивающая головоломка «Монгольская игра»</vt:lpstr>
      <vt:lpstr>Развивающая головоломка «Пентамино»</vt:lpstr>
      <vt:lpstr>Развивающая головоломка «Сфинкс»</vt:lpstr>
      <vt:lpstr>Развивающая головоломка «Тетрис»</vt:lpstr>
      <vt:lpstr>Пособие Воскобовича «Змейка»</vt:lpstr>
      <vt:lpstr>Квадрат Воскобовича двуцветный</vt:lpstr>
      <vt:lpstr>Квадрат Воскобовича четырехцветный</vt:lpstr>
      <vt:lpstr>Математический планшет(геометрик)</vt:lpstr>
      <vt:lpstr>Презентация PowerPoint</vt:lpstr>
      <vt:lpstr>«Волшебная дощечка»</vt:lpstr>
      <vt:lpstr>Палочки Кюизенера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Логические блоки Дьенеша</vt:lpstr>
      <vt:lpstr>Презентация PowerPoint</vt:lpstr>
      <vt:lpstr>Презентация PowerPoint</vt:lpstr>
    </vt:vector>
  </TitlesOfParts>
  <Company>Любимый 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Оленька</dc:creator>
  <cp:lastModifiedBy>Оленька</cp:lastModifiedBy>
  <cp:revision>24</cp:revision>
  <dcterms:created xsi:type="dcterms:W3CDTF">2010-03-15T17:48:40Z</dcterms:created>
  <dcterms:modified xsi:type="dcterms:W3CDTF">2013-10-19T16:26:58Z</dcterms:modified>
</cp:coreProperties>
</file>