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59" r:id="rId4"/>
    <p:sldId id="261" r:id="rId5"/>
    <p:sldId id="260" r:id="rId6"/>
    <p:sldId id="264" r:id="rId7"/>
    <p:sldId id="262" r:id="rId8"/>
    <p:sldId id="263" r:id="rId9"/>
    <p:sldId id="265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DC721-94DF-40EF-863C-B48B89FAC1A9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3D544-89F2-4D16-BFD1-B474035D9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556792"/>
            <a:ext cx="76740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Строение периодической таблицы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Д.И. Менделеева.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0" y="4797152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Презентацию составила:</a:t>
            </a:r>
          </a:p>
          <a:p>
            <a:r>
              <a:rPr lang="ru-RU" dirty="0" smtClean="0"/>
              <a:t>Учитель химии МКОУ СОШ №3 с Кугульта</a:t>
            </a:r>
          </a:p>
          <a:p>
            <a:r>
              <a:rPr lang="ru-RU" dirty="0" smtClean="0"/>
              <a:t>Колодиева Оксана Александровна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0"/>
            <a:ext cx="504056" cy="494116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5576" y="5157192"/>
            <a:ext cx="33123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Щелочные металлы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260648"/>
            <a:ext cx="504056" cy="494116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19672" y="5417840"/>
            <a:ext cx="331236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Щелочноземельные металлы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60648"/>
            <a:ext cx="504056" cy="494116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831632" y="5417840"/>
            <a:ext cx="17647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Галогены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332656"/>
            <a:ext cx="648072" cy="494116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804248" y="5489848"/>
            <a:ext cx="229317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Благородные газы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7254" y="2967335"/>
            <a:ext cx="566950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Домашняя работа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§10 до стр.63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5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 стрелкой 3"/>
          <p:cNvCxnSpPr/>
          <p:nvPr/>
        </p:nvCxnSpPr>
        <p:spPr>
          <a:xfrm>
            <a:off x="2555776" y="764704"/>
            <a:ext cx="4104456" cy="316835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187624" y="4077072"/>
            <a:ext cx="367240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Металлы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476672"/>
            <a:ext cx="396044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Неметаллы</a:t>
            </a:r>
            <a:endParaRPr lang="ru-RU" sz="6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5" descr="8.jpg"/>
          <p:cNvPicPr>
            <a:picLocks noChangeAspect="1"/>
          </p:cNvPicPr>
          <p:nvPr/>
        </p:nvPicPr>
        <p:blipFill>
          <a:blip r:embed="rId2" cstate="print"/>
          <a:srcRect l="8673" t="58615" r="82379" b="34700"/>
          <a:stretch>
            <a:fillRect/>
          </a:stretch>
        </p:blipFill>
        <p:spPr bwMode="auto">
          <a:xfrm>
            <a:off x="251520" y="3789040"/>
            <a:ext cx="257171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5" descr="8.jpg"/>
          <p:cNvPicPr>
            <a:picLocks noChangeAspect="1"/>
          </p:cNvPicPr>
          <p:nvPr/>
        </p:nvPicPr>
        <p:blipFill>
          <a:blip r:embed="rId2" cstate="print"/>
          <a:srcRect l="63821" t="10309" r="26729" b="83388"/>
          <a:stretch>
            <a:fillRect/>
          </a:stretch>
        </p:blipFill>
        <p:spPr bwMode="auto">
          <a:xfrm>
            <a:off x="5364088" y="188640"/>
            <a:ext cx="302433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71138E-6 L 0.29132 -0.2597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031E-6 L -0.28333 0.2569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5" descr="8.jpg"/>
          <p:cNvPicPr>
            <a:picLocks noChangeAspect="1"/>
          </p:cNvPicPr>
          <p:nvPr/>
        </p:nvPicPr>
        <p:blipFill>
          <a:blip r:embed="rId2" cstate="print"/>
          <a:srcRect l="17540" r="35825" b="89495"/>
          <a:stretch>
            <a:fillRect/>
          </a:stretch>
        </p:blipFill>
        <p:spPr bwMode="auto">
          <a:xfrm>
            <a:off x="1" y="1340768"/>
            <a:ext cx="89550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5" descr="8.jpg"/>
          <p:cNvPicPr>
            <a:picLocks noChangeAspect="1"/>
          </p:cNvPicPr>
          <p:nvPr/>
        </p:nvPicPr>
        <p:blipFill>
          <a:blip r:embed="rId2" cstate="print"/>
          <a:srcRect l="17622" t="5758" r="73716" b="35416"/>
          <a:stretch>
            <a:fillRect/>
          </a:stretch>
        </p:blipFill>
        <p:spPr bwMode="auto">
          <a:xfrm>
            <a:off x="1475656" y="0"/>
            <a:ext cx="1296144" cy="659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H="1" flipV="1">
            <a:off x="2267744" y="332656"/>
            <a:ext cx="1152128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475656" y="548680"/>
            <a:ext cx="432048" cy="59766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67744" y="2564904"/>
            <a:ext cx="504056" cy="33123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низ 2"/>
          <p:cNvSpPr/>
          <p:nvPr/>
        </p:nvSpPr>
        <p:spPr>
          <a:xfrm>
            <a:off x="251520" y="260648"/>
            <a:ext cx="432048" cy="4536504"/>
          </a:xfrm>
          <a:prstGeom prst="down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620688"/>
            <a:ext cx="7128792" cy="56323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Металлические свойства усиливаются, а неметаллические ослабевают;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Увеличиваются заряды атомных ядер;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Постоянно число электронов на внешнем слое;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Увеличивается число энергетических уровней;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Увеличивается радиус атома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Содержимое 3"/>
          <p:cNvGraphicFramePr>
            <a:graphicFrameLocks noChangeAspect="1"/>
          </p:cNvGraphicFramePr>
          <p:nvPr/>
        </p:nvGraphicFramePr>
        <p:xfrm>
          <a:off x="611560" y="332656"/>
          <a:ext cx="1219200" cy="1219200"/>
        </p:xfrm>
        <a:graphic>
          <a:graphicData uri="http://schemas.openxmlformats.org/presentationml/2006/ole">
            <p:oleObj spid="_x0000_s3074" name="Формула" r:id="rId3" imgW="228600" imgH="228600" progId="Equation.3">
              <p:embed/>
            </p:oleObj>
          </a:graphicData>
        </a:graphic>
      </p:graphicFrame>
      <p:graphicFrame>
        <p:nvGraphicFramePr>
          <p:cNvPr id="3075" name="Содержимое 3"/>
          <p:cNvGraphicFramePr>
            <a:graphicFrameLocks noChangeAspect="1"/>
          </p:cNvGraphicFramePr>
          <p:nvPr/>
        </p:nvGraphicFramePr>
        <p:xfrm>
          <a:off x="395536" y="1844824"/>
          <a:ext cx="1287463" cy="1287463"/>
        </p:xfrm>
        <a:graphic>
          <a:graphicData uri="http://schemas.openxmlformats.org/presentationml/2006/ole">
            <p:oleObj spid="_x0000_s3075" name="Формула" r:id="rId4" imgW="241200" imgH="241200" progId="Equation.3">
              <p:embed/>
            </p:oleObj>
          </a:graphicData>
        </a:graphic>
      </p:graphicFrame>
      <p:graphicFrame>
        <p:nvGraphicFramePr>
          <p:cNvPr id="3076" name="Содержимое 3"/>
          <p:cNvGraphicFramePr>
            <a:graphicFrameLocks noChangeAspect="1"/>
          </p:cNvGraphicFramePr>
          <p:nvPr/>
        </p:nvGraphicFramePr>
        <p:xfrm>
          <a:off x="179512" y="3356992"/>
          <a:ext cx="1760538" cy="1219200"/>
        </p:xfrm>
        <a:graphic>
          <a:graphicData uri="http://schemas.openxmlformats.org/presentationml/2006/ole">
            <p:oleObj spid="_x0000_s3076" name="Формула" r:id="rId5" imgW="330120" imgH="228600" progId="Equation.3">
              <p:embed/>
            </p:oleObj>
          </a:graphicData>
        </a:graphic>
      </p:graphicFrame>
      <p:graphicFrame>
        <p:nvGraphicFramePr>
          <p:cNvPr id="3077" name="Содержимое 3"/>
          <p:cNvGraphicFramePr>
            <a:graphicFrameLocks noChangeAspect="1"/>
          </p:cNvGraphicFramePr>
          <p:nvPr/>
        </p:nvGraphicFramePr>
        <p:xfrm>
          <a:off x="395536" y="5301208"/>
          <a:ext cx="1422400" cy="1287462"/>
        </p:xfrm>
        <a:graphic>
          <a:graphicData uri="http://schemas.openxmlformats.org/presentationml/2006/ole">
            <p:oleObj spid="_x0000_s3077" name="Формула" r:id="rId6" imgW="266400" imgH="241200" progId="Equation.3">
              <p:embed/>
            </p:oleObj>
          </a:graphicData>
        </a:graphic>
      </p:graphicFrame>
      <p:sp>
        <p:nvSpPr>
          <p:cNvPr id="16" name="Дуга 15"/>
          <p:cNvSpPr/>
          <p:nvPr/>
        </p:nvSpPr>
        <p:spPr>
          <a:xfrm>
            <a:off x="899592" y="3356992"/>
            <a:ext cx="1152128" cy="144016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Дуга 16"/>
          <p:cNvSpPr/>
          <p:nvPr/>
        </p:nvSpPr>
        <p:spPr>
          <a:xfrm>
            <a:off x="755576" y="188640"/>
            <a:ext cx="1152128" cy="144016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Дуга 17"/>
          <p:cNvSpPr/>
          <p:nvPr/>
        </p:nvSpPr>
        <p:spPr>
          <a:xfrm>
            <a:off x="1187624" y="1772816"/>
            <a:ext cx="1152128" cy="144016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Дуга 18"/>
          <p:cNvSpPr/>
          <p:nvPr/>
        </p:nvSpPr>
        <p:spPr>
          <a:xfrm>
            <a:off x="755576" y="1844824"/>
            <a:ext cx="1152128" cy="144016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Дуга 19"/>
          <p:cNvSpPr/>
          <p:nvPr/>
        </p:nvSpPr>
        <p:spPr>
          <a:xfrm>
            <a:off x="1259632" y="3284984"/>
            <a:ext cx="1152128" cy="144016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Дуга 20"/>
          <p:cNvSpPr/>
          <p:nvPr/>
        </p:nvSpPr>
        <p:spPr>
          <a:xfrm>
            <a:off x="1691680" y="3356992"/>
            <a:ext cx="1152128" cy="144016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Дуга 21"/>
          <p:cNvSpPr/>
          <p:nvPr/>
        </p:nvSpPr>
        <p:spPr>
          <a:xfrm>
            <a:off x="2195736" y="5157192"/>
            <a:ext cx="1152128" cy="144016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Дуга 22"/>
          <p:cNvSpPr/>
          <p:nvPr/>
        </p:nvSpPr>
        <p:spPr>
          <a:xfrm>
            <a:off x="1691680" y="5157192"/>
            <a:ext cx="1152128" cy="144016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Дуга 23"/>
          <p:cNvSpPr/>
          <p:nvPr/>
        </p:nvSpPr>
        <p:spPr>
          <a:xfrm>
            <a:off x="1259632" y="5157192"/>
            <a:ext cx="1152128" cy="144016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Дуга 24"/>
          <p:cNvSpPr/>
          <p:nvPr/>
        </p:nvSpPr>
        <p:spPr>
          <a:xfrm>
            <a:off x="827584" y="5229200"/>
            <a:ext cx="1152128" cy="144016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TextBox 54"/>
          <p:cNvSpPr txBox="1">
            <a:spLocks noChangeArrowheads="1"/>
          </p:cNvSpPr>
          <p:nvPr/>
        </p:nvSpPr>
        <p:spPr bwMode="auto">
          <a:xfrm>
            <a:off x="1403648" y="1412776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27" name="TextBox 54"/>
          <p:cNvSpPr txBox="1">
            <a:spLocks noChangeArrowheads="1"/>
          </p:cNvSpPr>
          <p:nvPr/>
        </p:nvSpPr>
        <p:spPr bwMode="auto">
          <a:xfrm>
            <a:off x="1835696" y="2996952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28" name="TextBox 54"/>
          <p:cNvSpPr txBox="1">
            <a:spLocks noChangeArrowheads="1"/>
          </p:cNvSpPr>
          <p:nvPr/>
        </p:nvSpPr>
        <p:spPr bwMode="auto">
          <a:xfrm>
            <a:off x="1403648" y="2996952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29" name="TextBox 54"/>
          <p:cNvSpPr txBox="1">
            <a:spLocks noChangeArrowheads="1"/>
          </p:cNvSpPr>
          <p:nvPr/>
        </p:nvSpPr>
        <p:spPr bwMode="auto">
          <a:xfrm>
            <a:off x="1475656" y="6491542"/>
            <a:ext cx="311302" cy="366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30" name="TextBox 54"/>
          <p:cNvSpPr txBox="1">
            <a:spLocks noChangeArrowheads="1"/>
          </p:cNvSpPr>
          <p:nvPr/>
        </p:nvSpPr>
        <p:spPr bwMode="auto">
          <a:xfrm>
            <a:off x="1979712" y="4653136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31" name="TextBox 54"/>
          <p:cNvSpPr txBox="1">
            <a:spLocks noChangeArrowheads="1"/>
          </p:cNvSpPr>
          <p:nvPr/>
        </p:nvSpPr>
        <p:spPr bwMode="auto">
          <a:xfrm>
            <a:off x="1547664" y="4653136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32" name="TextBox 54"/>
          <p:cNvSpPr txBox="1">
            <a:spLocks noChangeArrowheads="1"/>
          </p:cNvSpPr>
          <p:nvPr/>
        </p:nvSpPr>
        <p:spPr bwMode="auto">
          <a:xfrm>
            <a:off x="2411760" y="4653136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33" name="TextBox 54"/>
          <p:cNvSpPr txBox="1">
            <a:spLocks noChangeArrowheads="1"/>
          </p:cNvSpPr>
          <p:nvPr/>
        </p:nvSpPr>
        <p:spPr bwMode="auto">
          <a:xfrm>
            <a:off x="1907704" y="648854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34" name="TextBox 54"/>
          <p:cNvSpPr txBox="1">
            <a:spLocks noChangeArrowheads="1"/>
          </p:cNvSpPr>
          <p:nvPr/>
        </p:nvSpPr>
        <p:spPr bwMode="auto">
          <a:xfrm>
            <a:off x="2339752" y="648854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35" name="TextBox 54"/>
          <p:cNvSpPr txBox="1">
            <a:spLocks noChangeArrowheads="1"/>
          </p:cNvSpPr>
          <p:nvPr/>
        </p:nvSpPr>
        <p:spPr bwMode="auto">
          <a:xfrm>
            <a:off x="2843808" y="648854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5" descr="8.jpg"/>
          <p:cNvPicPr>
            <a:picLocks noChangeAspect="1"/>
          </p:cNvPicPr>
          <p:nvPr/>
        </p:nvPicPr>
        <p:blipFill>
          <a:blip r:embed="rId2" cstate="print"/>
          <a:srcRect l="2659" t="16263" r="1667" b="65879"/>
          <a:stretch>
            <a:fillRect/>
          </a:stretch>
        </p:blipFill>
        <p:spPr bwMode="auto">
          <a:xfrm>
            <a:off x="-1" y="1484784"/>
            <a:ext cx="926307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>
            <a:off x="467544" y="0"/>
            <a:ext cx="7992888" cy="43204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39552" y="692696"/>
            <a:ext cx="7992888" cy="56323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742950" indent="-742950">
              <a:buFont typeface="Arial" pitchFamily="34" charset="0"/>
              <a:buChar char="•"/>
            </a:pPr>
            <a:r>
              <a:rPr lang="ru-RU" sz="3600" dirty="0" smtClean="0"/>
              <a:t>Металлические свойства ослабевают, а неметаллические свойства усиливаются;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ru-RU" sz="3600" dirty="0" smtClean="0"/>
              <a:t>Увеличиваются заряды атомных ядер;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ru-RU" sz="3600" dirty="0" smtClean="0"/>
              <a:t>Увеличивается число электронов на внешнем уровне;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ru-RU" sz="3600" dirty="0" smtClean="0"/>
              <a:t>Постоянно число энергетических уровней;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ru-RU" sz="3600" dirty="0" smtClean="0"/>
              <a:t>Уменьшается радиус атома.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уга 1"/>
          <p:cNvSpPr/>
          <p:nvPr/>
        </p:nvSpPr>
        <p:spPr>
          <a:xfrm>
            <a:off x="467544" y="1772816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4098" name="Содержимое 3"/>
          <p:cNvGraphicFramePr>
            <a:graphicFrameLocks noChangeAspect="1"/>
          </p:cNvGraphicFramePr>
          <p:nvPr/>
        </p:nvGraphicFramePr>
        <p:xfrm>
          <a:off x="180975" y="1747838"/>
          <a:ext cx="987425" cy="987425"/>
        </p:xfrm>
        <a:graphic>
          <a:graphicData uri="http://schemas.openxmlformats.org/presentationml/2006/ole">
            <p:oleObj spid="_x0000_s4098" name="Формула" r:id="rId3" imgW="241200" imgH="241200" progId="Equation.3">
              <p:embed/>
            </p:oleObj>
          </a:graphicData>
        </a:graphic>
      </p:graphicFrame>
      <p:sp>
        <p:nvSpPr>
          <p:cNvPr id="5" name="Дуга 4"/>
          <p:cNvSpPr/>
          <p:nvPr/>
        </p:nvSpPr>
        <p:spPr>
          <a:xfrm>
            <a:off x="899592" y="1772816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4"/>
          <p:cNvSpPr txBox="1">
            <a:spLocks noChangeArrowheads="1"/>
          </p:cNvSpPr>
          <p:nvPr/>
        </p:nvSpPr>
        <p:spPr bwMode="auto">
          <a:xfrm>
            <a:off x="1115616" y="270892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7" name="TextBox 54"/>
          <p:cNvSpPr txBox="1">
            <a:spLocks noChangeArrowheads="1"/>
          </p:cNvSpPr>
          <p:nvPr/>
        </p:nvSpPr>
        <p:spPr bwMode="auto">
          <a:xfrm>
            <a:off x="1475656" y="270892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8" name="Дуга 7"/>
          <p:cNvSpPr/>
          <p:nvPr/>
        </p:nvSpPr>
        <p:spPr>
          <a:xfrm>
            <a:off x="2699792" y="1844824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9" name="Содержимое 3"/>
          <p:cNvGraphicFramePr>
            <a:graphicFrameLocks noChangeAspect="1"/>
          </p:cNvGraphicFramePr>
          <p:nvPr/>
        </p:nvGraphicFramePr>
        <p:xfrm>
          <a:off x="2335213" y="1844675"/>
          <a:ext cx="1143000" cy="935038"/>
        </p:xfrm>
        <a:graphic>
          <a:graphicData uri="http://schemas.openxmlformats.org/presentationml/2006/ole">
            <p:oleObj spid="_x0000_s4100" name="Формула" r:id="rId4" imgW="279360" imgH="228600" progId="Equation.3">
              <p:embed/>
            </p:oleObj>
          </a:graphicData>
        </a:graphic>
      </p:graphicFrame>
      <p:sp>
        <p:nvSpPr>
          <p:cNvPr id="10" name="Дуга 9"/>
          <p:cNvSpPr/>
          <p:nvPr/>
        </p:nvSpPr>
        <p:spPr>
          <a:xfrm>
            <a:off x="3059832" y="1844824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TextBox 54"/>
          <p:cNvSpPr txBox="1">
            <a:spLocks noChangeArrowheads="1"/>
          </p:cNvSpPr>
          <p:nvPr/>
        </p:nvSpPr>
        <p:spPr bwMode="auto">
          <a:xfrm>
            <a:off x="3347864" y="2780928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12" name="TextBox 54"/>
          <p:cNvSpPr txBox="1">
            <a:spLocks noChangeArrowheads="1"/>
          </p:cNvSpPr>
          <p:nvPr/>
        </p:nvSpPr>
        <p:spPr bwMode="auto">
          <a:xfrm>
            <a:off x="3707904" y="2780928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2</a:t>
            </a:r>
            <a:endParaRPr lang="ru-RU" dirty="0"/>
          </a:p>
        </p:txBody>
      </p:sp>
      <p:sp>
        <p:nvSpPr>
          <p:cNvPr id="13" name="Дуга 12"/>
          <p:cNvSpPr/>
          <p:nvPr/>
        </p:nvSpPr>
        <p:spPr>
          <a:xfrm>
            <a:off x="5004048" y="1916832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14" name="Содержимое 3"/>
          <p:cNvGraphicFramePr>
            <a:graphicFrameLocks noChangeAspect="1"/>
          </p:cNvGraphicFramePr>
          <p:nvPr/>
        </p:nvGraphicFramePr>
        <p:xfrm>
          <a:off x="4745038" y="1890713"/>
          <a:ext cx="935037" cy="989012"/>
        </p:xfrm>
        <a:graphic>
          <a:graphicData uri="http://schemas.openxmlformats.org/presentationml/2006/ole">
            <p:oleObj spid="_x0000_s4101" name="Формула" r:id="rId5" imgW="228600" imgH="241200" progId="Equation.3">
              <p:embed/>
            </p:oleObj>
          </a:graphicData>
        </a:graphic>
      </p:graphicFrame>
      <p:sp>
        <p:nvSpPr>
          <p:cNvPr id="15" name="Дуга 14"/>
          <p:cNvSpPr/>
          <p:nvPr/>
        </p:nvSpPr>
        <p:spPr>
          <a:xfrm>
            <a:off x="5292080" y="1916832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TextBox 54"/>
          <p:cNvSpPr txBox="1">
            <a:spLocks noChangeArrowheads="1"/>
          </p:cNvSpPr>
          <p:nvPr/>
        </p:nvSpPr>
        <p:spPr bwMode="auto">
          <a:xfrm>
            <a:off x="5652120" y="2852936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17" name="TextBox 54"/>
          <p:cNvSpPr txBox="1">
            <a:spLocks noChangeArrowheads="1"/>
          </p:cNvSpPr>
          <p:nvPr/>
        </p:nvSpPr>
        <p:spPr bwMode="auto">
          <a:xfrm>
            <a:off x="6012160" y="2852936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23" name="Дуга 22"/>
          <p:cNvSpPr/>
          <p:nvPr/>
        </p:nvSpPr>
        <p:spPr>
          <a:xfrm>
            <a:off x="7343800" y="1988840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24" name="Содержимое 3"/>
          <p:cNvGraphicFramePr>
            <a:graphicFrameLocks noChangeAspect="1"/>
          </p:cNvGraphicFramePr>
          <p:nvPr/>
        </p:nvGraphicFramePr>
        <p:xfrm>
          <a:off x="7056438" y="1963738"/>
          <a:ext cx="987425" cy="985837"/>
        </p:xfrm>
        <a:graphic>
          <a:graphicData uri="http://schemas.openxmlformats.org/presentationml/2006/ole">
            <p:oleObj spid="_x0000_s4103" name="Формула" r:id="rId6" imgW="241200" imgH="241200" progId="Equation.3">
              <p:embed/>
            </p:oleObj>
          </a:graphicData>
        </a:graphic>
      </p:graphicFrame>
      <p:sp>
        <p:nvSpPr>
          <p:cNvPr id="25" name="Дуга 24"/>
          <p:cNvSpPr/>
          <p:nvPr/>
        </p:nvSpPr>
        <p:spPr>
          <a:xfrm>
            <a:off x="7596336" y="1988840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TextBox 54"/>
          <p:cNvSpPr txBox="1">
            <a:spLocks noChangeArrowheads="1"/>
          </p:cNvSpPr>
          <p:nvPr/>
        </p:nvSpPr>
        <p:spPr bwMode="auto">
          <a:xfrm>
            <a:off x="7991872" y="2924944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27" name="TextBox 54"/>
          <p:cNvSpPr txBox="1">
            <a:spLocks noChangeArrowheads="1"/>
          </p:cNvSpPr>
          <p:nvPr/>
        </p:nvSpPr>
        <p:spPr bwMode="auto">
          <a:xfrm>
            <a:off x="8351912" y="2924944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4</a:t>
            </a:r>
            <a:endParaRPr lang="ru-RU" dirty="0"/>
          </a:p>
        </p:txBody>
      </p:sp>
      <p:sp>
        <p:nvSpPr>
          <p:cNvPr id="28" name="Дуга 27"/>
          <p:cNvSpPr/>
          <p:nvPr/>
        </p:nvSpPr>
        <p:spPr>
          <a:xfrm>
            <a:off x="539552" y="4149080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29" name="Содержимое 3"/>
          <p:cNvGraphicFramePr>
            <a:graphicFrameLocks noChangeAspect="1"/>
          </p:cNvGraphicFramePr>
          <p:nvPr/>
        </p:nvGraphicFramePr>
        <p:xfrm>
          <a:off x="227013" y="4124325"/>
          <a:ext cx="1039812" cy="987425"/>
        </p:xfrm>
        <a:graphic>
          <a:graphicData uri="http://schemas.openxmlformats.org/presentationml/2006/ole">
            <p:oleObj spid="_x0000_s4104" name="Формула" r:id="rId7" imgW="253800" imgH="241200" progId="Equation.3">
              <p:embed/>
            </p:oleObj>
          </a:graphicData>
        </a:graphic>
      </p:graphicFrame>
      <p:sp>
        <p:nvSpPr>
          <p:cNvPr id="30" name="Дуга 29"/>
          <p:cNvSpPr/>
          <p:nvPr/>
        </p:nvSpPr>
        <p:spPr>
          <a:xfrm>
            <a:off x="755576" y="4149080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TextBox 54"/>
          <p:cNvSpPr txBox="1">
            <a:spLocks noChangeArrowheads="1"/>
          </p:cNvSpPr>
          <p:nvPr/>
        </p:nvSpPr>
        <p:spPr bwMode="auto">
          <a:xfrm>
            <a:off x="1187624" y="5085184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32" name="TextBox 54"/>
          <p:cNvSpPr txBox="1">
            <a:spLocks noChangeArrowheads="1"/>
          </p:cNvSpPr>
          <p:nvPr/>
        </p:nvSpPr>
        <p:spPr bwMode="auto">
          <a:xfrm>
            <a:off x="1547664" y="5085184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3" name="Дуга 32"/>
          <p:cNvSpPr/>
          <p:nvPr/>
        </p:nvSpPr>
        <p:spPr>
          <a:xfrm>
            <a:off x="2770337" y="4174058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34" name="Содержимое 3"/>
          <p:cNvGraphicFramePr>
            <a:graphicFrameLocks noChangeAspect="1"/>
          </p:cNvGraphicFramePr>
          <p:nvPr/>
        </p:nvGraphicFramePr>
        <p:xfrm>
          <a:off x="2483768" y="4149080"/>
          <a:ext cx="987425" cy="987425"/>
        </p:xfrm>
        <a:graphic>
          <a:graphicData uri="http://schemas.openxmlformats.org/presentationml/2006/ole">
            <p:oleObj spid="_x0000_s4105" name="Формула" r:id="rId8" imgW="241200" imgH="241200" progId="Equation.3">
              <p:embed/>
            </p:oleObj>
          </a:graphicData>
        </a:graphic>
      </p:graphicFrame>
      <p:sp>
        <p:nvSpPr>
          <p:cNvPr id="35" name="Дуга 34"/>
          <p:cNvSpPr/>
          <p:nvPr/>
        </p:nvSpPr>
        <p:spPr>
          <a:xfrm>
            <a:off x="2987824" y="4149080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TextBox 54"/>
          <p:cNvSpPr txBox="1">
            <a:spLocks noChangeArrowheads="1"/>
          </p:cNvSpPr>
          <p:nvPr/>
        </p:nvSpPr>
        <p:spPr bwMode="auto">
          <a:xfrm>
            <a:off x="3418409" y="5110162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37" name="TextBox 54"/>
          <p:cNvSpPr txBox="1">
            <a:spLocks noChangeArrowheads="1"/>
          </p:cNvSpPr>
          <p:nvPr/>
        </p:nvSpPr>
        <p:spPr bwMode="auto">
          <a:xfrm>
            <a:off x="3778449" y="5110162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8" name="Дуга 37"/>
          <p:cNvSpPr/>
          <p:nvPr/>
        </p:nvSpPr>
        <p:spPr>
          <a:xfrm>
            <a:off x="4788024" y="4149080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39" name="Содержимое 3"/>
          <p:cNvGraphicFramePr>
            <a:graphicFrameLocks noChangeAspect="1"/>
          </p:cNvGraphicFramePr>
          <p:nvPr/>
        </p:nvGraphicFramePr>
        <p:xfrm>
          <a:off x="4762500" y="4149725"/>
          <a:ext cx="1038225" cy="987425"/>
        </p:xfrm>
        <a:graphic>
          <a:graphicData uri="http://schemas.openxmlformats.org/presentationml/2006/ole">
            <p:oleObj spid="_x0000_s4106" name="Формула" r:id="rId9" imgW="253800" imgH="241200" progId="Equation.3">
              <p:embed/>
            </p:oleObj>
          </a:graphicData>
        </a:graphic>
      </p:graphicFrame>
      <p:sp>
        <p:nvSpPr>
          <p:cNvPr id="40" name="Дуга 39"/>
          <p:cNvSpPr/>
          <p:nvPr/>
        </p:nvSpPr>
        <p:spPr>
          <a:xfrm>
            <a:off x="5004048" y="4149080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TextBox 54"/>
          <p:cNvSpPr txBox="1">
            <a:spLocks noChangeArrowheads="1"/>
          </p:cNvSpPr>
          <p:nvPr/>
        </p:nvSpPr>
        <p:spPr bwMode="auto">
          <a:xfrm>
            <a:off x="5722665" y="5110162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42" name="TextBox 54"/>
          <p:cNvSpPr txBox="1">
            <a:spLocks noChangeArrowheads="1"/>
          </p:cNvSpPr>
          <p:nvPr/>
        </p:nvSpPr>
        <p:spPr bwMode="auto">
          <a:xfrm>
            <a:off x="6082705" y="5110162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7</a:t>
            </a:r>
          </a:p>
        </p:txBody>
      </p:sp>
      <p:sp>
        <p:nvSpPr>
          <p:cNvPr id="43" name="Дуга 42"/>
          <p:cNvSpPr/>
          <p:nvPr/>
        </p:nvSpPr>
        <p:spPr>
          <a:xfrm>
            <a:off x="7020272" y="4221088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44" name="Содержимое 3"/>
          <p:cNvGraphicFramePr>
            <a:graphicFrameLocks noChangeAspect="1"/>
          </p:cNvGraphicFramePr>
          <p:nvPr/>
        </p:nvGraphicFramePr>
        <p:xfrm>
          <a:off x="6767513" y="4221163"/>
          <a:ext cx="1350962" cy="987425"/>
        </p:xfrm>
        <a:graphic>
          <a:graphicData uri="http://schemas.openxmlformats.org/presentationml/2006/ole">
            <p:oleObj spid="_x0000_s4107" name="Формула" r:id="rId10" imgW="330120" imgH="241200" progId="Equation.3">
              <p:embed/>
            </p:oleObj>
          </a:graphicData>
        </a:graphic>
      </p:graphicFrame>
      <p:sp>
        <p:nvSpPr>
          <p:cNvPr id="45" name="Дуга 44"/>
          <p:cNvSpPr/>
          <p:nvPr/>
        </p:nvSpPr>
        <p:spPr>
          <a:xfrm>
            <a:off x="7164288" y="4221088"/>
            <a:ext cx="1152128" cy="108012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TextBox 54"/>
          <p:cNvSpPr txBox="1">
            <a:spLocks noChangeArrowheads="1"/>
          </p:cNvSpPr>
          <p:nvPr/>
        </p:nvSpPr>
        <p:spPr bwMode="auto">
          <a:xfrm>
            <a:off x="7882905" y="518217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47" name="TextBox 54"/>
          <p:cNvSpPr txBox="1">
            <a:spLocks noChangeArrowheads="1"/>
          </p:cNvSpPr>
          <p:nvPr/>
        </p:nvSpPr>
        <p:spPr bwMode="auto">
          <a:xfrm>
            <a:off x="8242945" y="518217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121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9</cp:revision>
  <dcterms:created xsi:type="dcterms:W3CDTF">2013-10-09T16:58:59Z</dcterms:created>
  <dcterms:modified xsi:type="dcterms:W3CDTF">2013-10-19T17:31:19Z</dcterms:modified>
</cp:coreProperties>
</file>