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4" r:id="rId3"/>
    <p:sldId id="285" r:id="rId4"/>
    <p:sldId id="257" r:id="rId5"/>
    <p:sldId id="258" r:id="rId6"/>
    <p:sldId id="260" r:id="rId7"/>
    <p:sldId id="286" r:id="rId8"/>
    <p:sldId id="261" r:id="rId9"/>
    <p:sldId id="265" r:id="rId10"/>
    <p:sldId id="271" r:id="rId11"/>
    <p:sldId id="272" r:id="rId12"/>
    <p:sldId id="274" r:id="rId13"/>
    <p:sldId id="277" r:id="rId14"/>
    <p:sldId id="280" r:id="rId15"/>
    <p:sldId id="281" r:id="rId16"/>
    <p:sldId id="287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00"/>
    <a:srgbClr val="FF9933"/>
    <a:srgbClr val="990033"/>
    <a:srgbClr val="FF9900"/>
    <a:srgbClr val="CC9900"/>
    <a:srgbClr val="663300"/>
    <a:srgbClr val="660033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2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20612-CA0A-4BD4-B08F-4F5084017EB9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C413C-3916-4F25-9A74-E8A875442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636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01994-A6D1-4A1D-9DA8-254BFB8E8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57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AC81E-D476-495E-BCE1-A42CD5535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00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561A9-7DA1-47D4-B71F-B1C820F98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76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ABA32-C789-4015-A6BE-AC6C703C2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4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62008-C8C6-49F3-9858-F04020483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6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74F25-C724-4D8B-AED7-837AB31F2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49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3B4FC-B7DF-4080-AFE9-2A5C479F2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89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619A8-2DEE-4C95-A474-5C496CFC5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17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9EB8A-6C24-476C-B05F-12D93591E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03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4A092-FE19-470B-ABAB-65BB7A3FF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60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9ECD9-B752-47F7-802D-6EC65B804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ACC61-6694-4939-B83C-4DBBAE33C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98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E36CCFB-77D6-443F-8B85-26371B02F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9900"/>
            </a:gs>
            <a:gs pos="100000">
              <a:srgbClr val="99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1000" b="1" dirty="0" smtClean="0">
                <a:solidFill>
                  <a:srgbClr val="990000"/>
                </a:solidFill>
              </a:rPr>
              <a:t>Прощай, начальная школа!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2" name="Rectangle 9"/>
          <p:cNvSpPr>
            <a:spLocks noChangeArrowheads="1"/>
          </p:cNvSpPr>
          <p:nvPr/>
        </p:nvSpPr>
        <p:spPr bwMode="auto">
          <a:xfrm>
            <a:off x="468313" y="1557338"/>
            <a:ext cx="4038600" cy="218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2053" name="Rectangle 10"/>
          <p:cNvSpPr>
            <a:spLocks noChangeArrowheads="1"/>
          </p:cNvSpPr>
          <p:nvPr/>
        </p:nvSpPr>
        <p:spPr bwMode="auto">
          <a:xfrm>
            <a:off x="468313" y="1628775"/>
            <a:ext cx="40386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2054" name="Rectangle 11"/>
          <p:cNvSpPr>
            <a:spLocks noChangeArrowheads="1"/>
          </p:cNvSpPr>
          <p:nvPr/>
        </p:nvSpPr>
        <p:spPr bwMode="auto">
          <a:xfrm>
            <a:off x="468313" y="1628775"/>
            <a:ext cx="40386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468313" y="1557338"/>
            <a:ext cx="4038600" cy="218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057400" lvl="4" indent="-228600">
              <a:spcBef>
                <a:spcPct val="20000"/>
              </a:spcBef>
              <a:buFontTx/>
              <a:buChar char="»"/>
            </a:pPr>
            <a:endParaRPr lang="ru-RU" sz="1600"/>
          </a:p>
        </p:txBody>
      </p:sp>
      <p:pic>
        <p:nvPicPr>
          <p:cNvPr id="2056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832" y="3133725"/>
            <a:ext cx="640464" cy="4392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Песня_-_Здравствуй, школ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5933" y="55753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7170" numSld="27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9966"/>
            </a:gs>
            <a:gs pos="50000">
              <a:srgbClr val="FFFFCC"/>
            </a:gs>
            <a:gs pos="100000">
              <a:srgbClr val="FF99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3500438"/>
            <a:ext cx="7772400" cy="2592387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7171" name="Текст 3"/>
          <p:cNvSpPr>
            <a:spLocks noGrp="1"/>
          </p:cNvSpPr>
          <p:nvPr>
            <p:ph type="body" idx="1"/>
          </p:nvPr>
        </p:nvSpPr>
        <p:spPr>
          <a:xfrm>
            <a:off x="611188" y="476250"/>
            <a:ext cx="7772400" cy="2088654"/>
          </a:xfrm>
        </p:spPr>
        <p:txBody>
          <a:bodyPr/>
          <a:lstStyle/>
          <a:p>
            <a:pPr algn="ctr" eaLnBrk="1" hangingPunct="1"/>
            <a:r>
              <a:rPr lang="ru-RU" sz="900" b="1" dirty="0" smtClean="0">
                <a:solidFill>
                  <a:srgbClr val="990033"/>
                </a:solidFill>
              </a:rPr>
              <a:t>Дружно переходим</a:t>
            </a:r>
          </a:p>
          <a:p>
            <a:pPr algn="ctr" eaLnBrk="1" hangingPunct="1"/>
            <a:r>
              <a:rPr lang="ru-RU" sz="900" b="1" dirty="0" smtClean="0">
                <a:solidFill>
                  <a:srgbClr val="990033"/>
                </a:solidFill>
              </a:rPr>
              <a:t> в 3 класс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653136"/>
            <a:ext cx="708746" cy="554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342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FFFFCC"/>
            </a:gs>
            <a:gs pos="100000">
              <a:srgbClr val="CCFF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1200" b="1" dirty="0" smtClean="0">
                <a:solidFill>
                  <a:srgbClr val="003300"/>
                </a:solidFill>
              </a:rPr>
              <a:t>Внеклассное мероприятие</a:t>
            </a:r>
            <a:br>
              <a:rPr lang="ru-RU" sz="1200" b="1" dirty="0" smtClean="0">
                <a:solidFill>
                  <a:srgbClr val="003300"/>
                </a:solidFill>
              </a:rPr>
            </a:br>
            <a:r>
              <a:rPr lang="ru-RU" sz="1200" b="1" dirty="0" smtClean="0">
                <a:solidFill>
                  <a:srgbClr val="003300"/>
                </a:solidFill>
              </a:rPr>
              <a:t>по правилам дорожного движения</a:t>
            </a:r>
          </a:p>
        </p:txBody>
      </p:sp>
      <p:pic>
        <p:nvPicPr>
          <p:cNvPr id="3074" name="Picture 2" descr="D:\ШМО\2012 г\101NIKON\DSCN05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42357" y="2795236"/>
            <a:ext cx="245348" cy="184011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perspectiveFront"/>
            <a:lightRig rig="threePt" dir="t"/>
          </a:scene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3075" name="Picture 3" descr="D:\ШМО\2012 г\101NIKON\DSCN05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45845"/>
            <a:ext cx="363967" cy="27297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3076" name="Picture 4" descr="D:\ШМО\2012 г\101NIKON\DSCN057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941168"/>
            <a:ext cx="432048" cy="32403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perspectiveFront"/>
            <a:lightRig rig="threePt" dir="t"/>
          </a:scene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20770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FF99"/>
            </a:gs>
            <a:gs pos="100000">
              <a:srgbClr val="FFCC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397023" y="332656"/>
            <a:ext cx="8229600" cy="778098"/>
          </a:xfrm>
        </p:spPr>
        <p:txBody>
          <a:bodyPr/>
          <a:lstStyle/>
          <a:p>
            <a:pPr eaLnBrk="1" hangingPunct="1"/>
            <a:r>
              <a:rPr lang="ru-RU" sz="1000" b="1" dirty="0" smtClean="0">
                <a:solidFill>
                  <a:srgbClr val="990000"/>
                </a:solidFill>
              </a:rPr>
              <a:t>Урок чтения. </a:t>
            </a:r>
            <a:br>
              <a:rPr lang="ru-RU" sz="1000" b="1" dirty="0" smtClean="0">
                <a:solidFill>
                  <a:srgbClr val="990000"/>
                </a:solidFill>
              </a:rPr>
            </a:br>
            <a:r>
              <a:rPr lang="ru-RU" sz="1000" b="1" dirty="0" smtClean="0">
                <a:solidFill>
                  <a:srgbClr val="990000"/>
                </a:solidFill>
              </a:rPr>
              <a:t>Сегодня мы узнали кто такие </a:t>
            </a:r>
            <a:r>
              <a:rPr lang="ru-RU" sz="1000" b="1" dirty="0" err="1" smtClean="0">
                <a:solidFill>
                  <a:srgbClr val="990000"/>
                </a:solidFill>
              </a:rPr>
              <a:t>листопаднички</a:t>
            </a:r>
            <a:endParaRPr lang="ru-RU" sz="1000" b="1" dirty="0" smtClean="0">
              <a:solidFill>
                <a:srgbClr val="990000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063" y="3861048"/>
            <a:ext cx="144760" cy="2895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6" name="Picture 2" descr="D:\ШМО\2012 г\ФОТКИ\IMG_27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30" y="3151364"/>
            <a:ext cx="214840" cy="1611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ШМО\2012 г\ФОТКИ\IMG_27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771" y="2749196"/>
            <a:ext cx="261880" cy="1964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ШМО\2012 г\ФОТКИ\IMG_279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970" y="5753300"/>
            <a:ext cx="205882" cy="1544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D:\ШМО\2012 г\ФОТКИ\IMG_278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771" y="5572156"/>
            <a:ext cx="261880" cy="1964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85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468313" y="1557338"/>
            <a:ext cx="4038600" cy="218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468313" y="1628775"/>
            <a:ext cx="40386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468313" y="1628775"/>
            <a:ext cx="40386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1000" dirty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468313" y="1557338"/>
            <a:ext cx="4038600" cy="218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3078" name="Заголовок 4"/>
          <p:cNvSpPr>
            <a:spLocks noGrp="1"/>
          </p:cNvSpPr>
          <p:nvPr>
            <p:ph type="ctrTitle"/>
          </p:nvPr>
        </p:nvSpPr>
        <p:spPr>
          <a:xfrm>
            <a:off x="685800" y="620713"/>
            <a:ext cx="4462264" cy="2376487"/>
          </a:xfrm>
        </p:spPr>
        <p:txBody>
          <a:bodyPr/>
          <a:lstStyle/>
          <a:p>
            <a:pPr eaLnBrk="1" hangingPunct="1"/>
            <a:r>
              <a:rPr lang="ru-RU" sz="900" b="1" dirty="0" smtClean="0">
                <a:solidFill>
                  <a:srgbClr val="990033"/>
                </a:solidFill>
              </a:rPr>
              <a:t>4 класс</a:t>
            </a:r>
          </a:p>
        </p:txBody>
      </p:sp>
      <p:sp>
        <p:nvSpPr>
          <p:cNvPr id="3079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907703" y="2420888"/>
            <a:ext cx="6336705" cy="1944216"/>
          </a:xfrm>
        </p:spPr>
        <p:txBody>
          <a:bodyPr/>
          <a:lstStyle/>
          <a:p>
            <a:pPr eaLnBrk="1" hangingPunct="1"/>
            <a:r>
              <a:rPr lang="ru-RU" sz="900" b="1" dirty="0" smtClean="0">
                <a:solidFill>
                  <a:srgbClr val="7030A0"/>
                </a:solidFill>
              </a:rPr>
              <a:t>Последний год в начальной школе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208677"/>
            <a:ext cx="971600" cy="697321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284" y="5690609"/>
            <a:ext cx="619258" cy="65878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759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CCFF99"/>
            </a:gs>
            <a:gs pos="50000">
              <a:srgbClr val="CCECFF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274638"/>
            <a:ext cx="8002587" cy="1143000"/>
          </a:xfrm>
        </p:spPr>
        <p:txBody>
          <a:bodyPr/>
          <a:lstStyle/>
          <a:p>
            <a:pPr eaLnBrk="1" hangingPunct="1"/>
            <a:r>
              <a:rPr lang="ru-RU" sz="900" b="1" dirty="0" smtClean="0">
                <a:solidFill>
                  <a:srgbClr val="003300"/>
                </a:solidFill>
              </a:rPr>
              <a:t>Лыжня Татарстана. </a:t>
            </a:r>
            <a:br>
              <a:rPr lang="ru-RU" sz="900" b="1" dirty="0" smtClean="0">
                <a:solidFill>
                  <a:srgbClr val="003300"/>
                </a:solidFill>
              </a:rPr>
            </a:br>
            <a:r>
              <a:rPr lang="ru-RU" sz="900" b="1" dirty="0" smtClean="0">
                <a:solidFill>
                  <a:srgbClr val="003300"/>
                </a:solidFill>
              </a:rPr>
              <a:t>В ожидании старта.</a:t>
            </a:r>
          </a:p>
        </p:txBody>
      </p:sp>
      <p:pic>
        <p:nvPicPr>
          <p:cNvPr id="2051" name="Picture 3" descr="I:\фото\Лыжня Татарстана\IMG_27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92" y="4082941"/>
            <a:ext cx="399999" cy="59999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фото\Лыжня Татарстана\IMG_27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981" y="2544138"/>
            <a:ext cx="485800" cy="7287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I:\фото\Лыжня Татарстана\IMG_27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504236"/>
            <a:ext cx="413666" cy="62049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:\фото\Лыжня Татарстана\IMG_279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981" y="5118465"/>
            <a:ext cx="485800" cy="7287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I:\фото\Лыжня Татарстана\IMG_278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869" y="2544138"/>
            <a:ext cx="360040" cy="5400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:\фото\Лыжня Татарстана\IMG_278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909" y="5327368"/>
            <a:ext cx="364330" cy="5464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3571787"/>
            <a:ext cx="216024" cy="24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539" y="949366"/>
            <a:ext cx="322977" cy="34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994" y="1011413"/>
            <a:ext cx="273120" cy="286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73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FFFFCC"/>
            </a:gs>
            <a:gs pos="100000">
              <a:srgbClr val="CCFF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1000" b="1" dirty="0" smtClean="0">
                <a:solidFill>
                  <a:srgbClr val="003300"/>
                </a:solidFill>
              </a:rPr>
              <a:t>Мы первы</a:t>
            </a:r>
            <a:r>
              <a:rPr lang="ru-RU" sz="900" b="1" dirty="0" smtClean="0">
                <a:solidFill>
                  <a:srgbClr val="003300"/>
                </a:solidFill>
              </a:rPr>
              <a:t>е!</a:t>
            </a:r>
          </a:p>
        </p:txBody>
      </p:sp>
      <p:pic>
        <p:nvPicPr>
          <p:cNvPr id="4098" name="Picture 2" descr="I:\фото\Лыжня Татарстана\IMG_28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861" y="3645024"/>
            <a:ext cx="594066" cy="3960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639" y="1605460"/>
            <a:ext cx="504056" cy="411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784" y="1749410"/>
            <a:ext cx="283532" cy="2680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301208"/>
            <a:ext cx="346693" cy="4079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479611"/>
            <a:ext cx="351139" cy="4590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5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FF99"/>
            </a:gs>
            <a:gs pos="100000">
              <a:srgbClr val="FFCC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999" y="31541"/>
            <a:ext cx="8229600" cy="1143000"/>
          </a:xfrm>
        </p:spPr>
        <p:txBody>
          <a:bodyPr/>
          <a:lstStyle/>
          <a:p>
            <a:r>
              <a:rPr lang="ru-RU" sz="1200" b="1" dirty="0" smtClean="0">
                <a:solidFill>
                  <a:srgbClr val="00B050"/>
                </a:solidFill>
              </a:rPr>
              <a:t>На пикнике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923" y="4954628"/>
            <a:ext cx="2369861" cy="1282683"/>
          </a:xfrm>
        </p:spPr>
        <p:txBody>
          <a:bodyPr/>
          <a:lstStyle/>
          <a:p>
            <a:pPr marL="0" indent="0">
              <a:buNone/>
            </a:pPr>
            <a:r>
              <a:rPr lang="ru-RU" sz="1100" b="1" dirty="0" smtClean="0">
                <a:solidFill>
                  <a:srgbClr val="990000"/>
                </a:solidFill>
              </a:rPr>
              <a:t>Отдыхаем в тени деревьев</a:t>
            </a:r>
            <a:endParaRPr lang="ru-RU" sz="1100" b="1" dirty="0">
              <a:solidFill>
                <a:srgbClr val="99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2120" y="5366776"/>
            <a:ext cx="2890664" cy="770949"/>
          </a:xfrm>
        </p:spPr>
        <p:txBody>
          <a:bodyPr/>
          <a:lstStyle/>
          <a:p>
            <a:pPr marL="0" indent="0">
              <a:buNone/>
            </a:pPr>
            <a:r>
              <a:rPr lang="ru-RU" sz="1200" b="1" dirty="0" smtClean="0">
                <a:solidFill>
                  <a:srgbClr val="990000"/>
                </a:solidFill>
              </a:rPr>
              <a:t>Около костра</a:t>
            </a:r>
            <a:endParaRPr lang="ru-RU" sz="1200" b="1" dirty="0">
              <a:solidFill>
                <a:srgbClr val="990000"/>
              </a:solidFill>
            </a:endParaRPr>
          </a:p>
        </p:txBody>
      </p:sp>
      <p:pic>
        <p:nvPicPr>
          <p:cNvPr id="6146" name="Picture 2" descr="I:\фото 4\4 Класс\Фото06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149080"/>
            <a:ext cx="576064" cy="672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I:\фото 4\4 Класс\Фото06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5920">
            <a:off x="7607447" y="2330868"/>
            <a:ext cx="456778" cy="4240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:\фото 4\4 Класс\Фото06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48911" flipV="1">
            <a:off x="1914123" y="2111724"/>
            <a:ext cx="486934" cy="388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468313" y="1557338"/>
            <a:ext cx="4038600" cy="218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468313" y="1628775"/>
            <a:ext cx="40386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468313" y="1628775"/>
            <a:ext cx="40386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468313" y="1557338"/>
            <a:ext cx="4038600" cy="218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3078" name="Заголовок 4"/>
          <p:cNvSpPr>
            <a:spLocks noGrp="1"/>
          </p:cNvSpPr>
          <p:nvPr>
            <p:ph type="ctrTitle"/>
          </p:nvPr>
        </p:nvSpPr>
        <p:spPr>
          <a:xfrm>
            <a:off x="685800" y="620713"/>
            <a:ext cx="7772400" cy="2376487"/>
          </a:xfrm>
        </p:spPr>
        <p:txBody>
          <a:bodyPr/>
          <a:lstStyle/>
          <a:p>
            <a:pPr eaLnBrk="1" hangingPunct="1"/>
            <a:endParaRPr lang="ru-RU" sz="6600" b="1" dirty="0" smtClean="0">
              <a:solidFill>
                <a:srgbClr val="990033"/>
              </a:solidFill>
            </a:endParaRPr>
          </a:p>
        </p:txBody>
      </p:sp>
      <p:sp>
        <p:nvSpPr>
          <p:cNvPr id="3079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3284538"/>
            <a:ext cx="6400800" cy="2354262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718" y="4005065"/>
            <a:ext cx="556329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4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FFFFCC"/>
            </a:gs>
            <a:gs pos="100000">
              <a:srgbClr val="CCFF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900" b="1" dirty="0">
                <a:solidFill>
                  <a:srgbClr val="990033"/>
                </a:solidFill>
              </a:rPr>
              <a:t>Первый раз </a:t>
            </a:r>
            <a:br>
              <a:rPr lang="ru-RU" sz="900" b="1" dirty="0">
                <a:solidFill>
                  <a:srgbClr val="990033"/>
                </a:solidFill>
              </a:rPr>
            </a:br>
            <a:r>
              <a:rPr lang="ru-RU" sz="900" b="1" dirty="0">
                <a:solidFill>
                  <a:srgbClr val="990033"/>
                </a:solidFill>
              </a:rPr>
              <a:t>в первый класс</a:t>
            </a:r>
            <a:endParaRPr lang="ru-RU" sz="900" b="1" dirty="0" smtClean="0">
              <a:solidFill>
                <a:srgbClr val="003300"/>
              </a:solidFill>
            </a:endParaRPr>
          </a:p>
        </p:txBody>
      </p:sp>
      <p:pic>
        <p:nvPicPr>
          <p:cNvPr id="3074" name="Picture 2" descr="I:\DSC018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71009" y="2868237"/>
            <a:ext cx="343238" cy="25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56" y="512677"/>
            <a:ext cx="364112" cy="252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423940"/>
            <a:ext cx="279847" cy="233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048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9900"/>
            </a:gs>
            <a:gs pos="100000">
              <a:srgbClr val="99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000" b="1" dirty="0" smtClean="0">
                <a:solidFill>
                  <a:srgbClr val="00B050"/>
                </a:solidFill>
              </a:rPr>
              <a:t>Интересно и увлекательно!</a:t>
            </a:r>
            <a:endParaRPr lang="ru-RU" sz="1000" b="1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36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827584" y="5589240"/>
            <a:ext cx="7859216" cy="536923"/>
          </a:xfrm>
        </p:spPr>
        <p:txBody>
          <a:bodyPr/>
          <a:lstStyle/>
          <a:p>
            <a:pPr marL="0" indent="0" algn="ctr">
              <a:buNone/>
            </a:pPr>
            <a:r>
              <a:rPr lang="ru-RU" sz="1000" b="1" dirty="0" smtClean="0">
                <a:solidFill>
                  <a:srgbClr val="7030A0"/>
                </a:solidFill>
              </a:rPr>
              <a:t>Всем классом собираем </a:t>
            </a:r>
            <a:r>
              <a:rPr lang="ru-RU" sz="1000" b="1" dirty="0" err="1" smtClean="0">
                <a:solidFill>
                  <a:srgbClr val="7030A0"/>
                </a:solidFill>
              </a:rPr>
              <a:t>пазлы</a:t>
            </a:r>
            <a:endParaRPr lang="ru-RU" sz="1000" b="1" dirty="0">
              <a:solidFill>
                <a:srgbClr val="7030A0"/>
              </a:solidFill>
            </a:endParaRPr>
          </a:p>
        </p:txBody>
      </p:sp>
      <p:sp>
        <p:nvSpPr>
          <p:cNvPr id="2052" name="Rectangle 9"/>
          <p:cNvSpPr>
            <a:spLocks noChangeArrowheads="1"/>
          </p:cNvSpPr>
          <p:nvPr/>
        </p:nvSpPr>
        <p:spPr bwMode="auto">
          <a:xfrm>
            <a:off x="468313" y="1557338"/>
            <a:ext cx="4038600" cy="218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2053" name="Rectangle 10"/>
          <p:cNvSpPr>
            <a:spLocks noChangeArrowheads="1"/>
          </p:cNvSpPr>
          <p:nvPr/>
        </p:nvSpPr>
        <p:spPr bwMode="auto">
          <a:xfrm>
            <a:off x="468313" y="1628775"/>
            <a:ext cx="40386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sp>
        <p:nvSpPr>
          <p:cNvPr id="2054" name="Rectangle 11"/>
          <p:cNvSpPr>
            <a:spLocks noChangeArrowheads="1"/>
          </p:cNvSpPr>
          <p:nvPr/>
        </p:nvSpPr>
        <p:spPr bwMode="auto">
          <a:xfrm>
            <a:off x="468313" y="1628775"/>
            <a:ext cx="40386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706" y="2975127"/>
            <a:ext cx="287095" cy="21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D:\Documents\Документы\Фото\сош\DSC018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239" y="2908016"/>
            <a:ext cx="332364" cy="2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56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FFFFCC"/>
            </a:gs>
            <a:gs pos="100000">
              <a:srgbClr val="CCFF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1400" b="1" dirty="0" smtClean="0">
                <a:solidFill>
                  <a:srgbClr val="003300"/>
                </a:solidFill>
              </a:rPr>
              <a:t>На уроке обучения грамоте</a:t>
            </a:r>
          </a:p>
        </p:txBody>
      </p:sp>
      <p:pic>
        <p:nvPicPr>
          <p:cNvPr id="4099" name="Picture 2" descr="D:\Documents\Документы\Фото\сош\DSC018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299" y="2276872"/>
            <a:ext cx="300038" cy="225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3" descr="D:\Documents\Документы\Фото\сош\DSC018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014" y="4574699"/>
            <a:ext cx="376714" cy="282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9" descr="http://im2-tub-ru.yandex.net/i?id=3490368-10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014" y="1196975"/>
            <a:ext cx="523074" cy="35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368" y="4724401"/>
            <a:ext cx="309320" cy="2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FFCC"/>
            </a:gs>
            <a:gs pos="100000">
              <a:srgbClr val="CCE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1200" b="1" dirty="0" smtClean="0">
                <a:solidFill>
                  <a:srgbClr val="FF0000"/>
                </a:solidFill>
              </a:rPr>
              <a:t>В мире интересного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83768" y="3645024"/>
            <a:ext cx="3888432" cy="861242"/>
          </a:xfrm>
        </p:spPr>
        <p:txBody>
          <a:bodyPr/>
          <a:lstStyle/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Знакомство с материками</a:t>
            </a:r>
            <a:endParaRPr lang="ru-RU" sz="1200" dirty="0">
              <a:solidFill>
                <a:srgbClr val="002060"/>
              </a:solidFill>
            </a:endParaRPr>
          </a:p>
        </p:txBody>
      </p:sp>
      <p:pic>
        <p:nvPicPr>
          <p:cNvPr id="6148" name="Picture 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323" y="2483893"/>
            <a:ext cx="393688" cy="369043"/>
          </a:xfrm>
          <a:noFill/>
          <a:effectLst>
            <a:glow rad="228600">
              <a:srgbClr val="00206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6228184" y="5373216"/>
            <a:ext cx="2458616" cy="648072"/>
          </a:xfrm>
        </p:spPr>
        <p:txBody>
          <a:bodyPr/>
          <a:lstStyle/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Изучаем животных </a:t>
            </a:r>
            <a:r>
              <a:rPr lang="ru-RU" sz="1050" dirty="0" smtClean="0">
                <a:solidFill>
                  <a:srgbClr val="002060"/>
                </a:solidFill>
              </a:rPr>
              <a:t>Африки</a:t>
            </a:r>
            <a:endParaRPr lang="ru-RU" sz="1050" dirty="0">
              <a:solidFill>
                <a:srgbClr val="002060"/>
              </a:solidFill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9953" y="2595238"/>
            <a:ext cx="432048" cy="421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950" y="4869160"/>
            <a:ext cx="426343" cy="42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I:\DSC0186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327" y="2483895"/>
            <a:ext cx="282031" cy="211524"/>
          </a:xfrm>
          <a:prstGeom prst="rect">
            <a:avLst/>
          </a:prstGeom>
          <a:noFill/>
          <a:effectLst>
            <a:glow rad="127000">
              <a:srgbClr val="00206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Documents\Документы\Фото\сош\DSC0188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636" y="5155556"/>
            <a:ext cx="559668" cy="419751"/>
          </a:xfrm>
          <a:prstGeom prst="rect">
            <a:avLst/>
          </a:prstGeom>
          <a:noFill/>
          <a:effectLst>
            <a:glow rad="127000">
              <a:srgbClr val="00206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9966"/>
            </a:gs>
            <a:gs pos="50000">
              <a:srgbClr val="FFFFCC"/>
            </a:gs>
            <a:gs pos="100000">
              <a:srgbClr val="FF99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3500438"/>
            <a:ext cx="7772400" cy="2592387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7171" name="Текст 3"/>
          <p:cNvSpPr>
            <a:spLocks noGrp="1"/>
          </p:cNvSpPr>
          <p:nvPr>
            <p:ph type="body" idx="1"/>
          </p:nvPr>
        </p:nvSpPr>
        <p:spPr>
          <a:xfrm>
            <a:off x="1046584" y="692696"/>
            <a:ext cx="7772400" cy="2520950"/>
          </a:xfrm>
        </p:spPr>
        <p:txBody>
          <a:bodyPr/>
          <a:lstStyle/>
          <a:p>
            <a:pPr eaLnBrk="1" hangingPunct="1"/>
            <a:r>
              <a:rPr lang="ru-RU" sz="1000" b="1" dirty="0" smtClean="0">
                <a:solidFill>
                  <a:srgbClr val="990033"/>
                </a:solidFill>
              </a:rPr>
              <a:t>Мы стали на год взрослее</a:t>
            </a:r>
          </a:p>
          <a:p>
            <a:pPr eaLnBrk="1" hangingPunct="1"/>
            <a:r>
              <a:rPr lang="ru-RU" sz="1000" b="1" dirty="0" smtClean="0">
                <a:solidFill>
                  <a:srgbClr val="990033"/>
                </a:solidFill>
              </a:rPr>
              <a:t>                  2 класс</a:t>
            </a:r>
          </a:p>
        </p:txBody>
      </p:sp>
      <p:pic>
        <p:nvPicPr>
          <p:cNvPr id="7172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581129"/>
            <a:ext cx="576808" cy="29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CCFF99"/>
            </a:gs>
            <a:gs pos="50000">
              <a:srgbClr val="CCECFF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274638"/>
            <a:ext cx="8002587" cy="1143000"/>
          </a:xfrm>
        </p:spPr>
        <p:txBody>
          <a:bodyPr/>
          <a:lstStyle/>
          <a:p>
            <a:pPr eaLnBrk="1" hangingPunct="1"/>
            <a:r>
              <a:rPr lang="ru-RU" sz="1100" b="1" dirty="0" smtClean="0">
                <a:solidFill>
                  <a:srgbClr val="003300"/>
                </a:solidFill>
              </a:rPr>
              <a:t>Наши таланты</a:t>
            </a:r>
          </a:p>
        </p:txBody>
      </p:sp>
      <p:pic>
        <p:nvPicPr>
          <p:cNvPr id="9219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798" y="5345728"/>
            <a:ext cx="361510" cy="27054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2" descr="D:\Documents\Документы\Фото\Вн.мер. к 23 февраля\IMG_10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3211646"/>
            <a:ext cx="180020" cy="24014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509" y="2520015"/>
            <a:ext cx="305195" cy="22876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27" y="5535428"/>
            <a:ext cx="788729" cy="730789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2500780"/>
            <a:ext cx="792088" cy="87234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03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CCECFF"/>
            </a:gs>
            <a:gs pos="100000">
              <a:srgbClr val="FFFFCC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2"/>
          <p:cNvSpPr>
            <a:spLocks noGrp="1"/>
          </p:cNvSpPr>
          <p:nvPr>
            <p:ph type="title"/>
          </p:nvPr>
        </p:nvSpPr>
        <p:spPr>
          <a:xfrm>
            <a:off x="423863" y="476672"/>
            <a:ext cx="8229600" cy="1152103"/>
          </a:xfrm>
        </p:spPr>
        <p:txBody>
          <a:bodyPr/>
          <a:lstStyle/>
          <a:p>
            <a:pPr eaLnBrk="1" hangingPunct="1"/>
            <a:r>
              <a:rPr lang="ru-RU" sz="1000" b="1" dirty="0" smtClean="0">
                <a:solidFill>
                  <a:srgbClr val="002060"/>
                </a:solidFill>
              </a:rPr>
              <a:t>На уроке чтения во втором классе.</a:t>
            </a:r>
          </a:p>
        </p:txBody>
      </p:sp>
      <p:pic>
        <p:nvPicPr>
          <p:cNvPr id="8195" name="Picture 2" descr="D:\Documents\Документы\Фото\DSCN02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92" y="2675281"/>
            <a:ext cx="476925" cy="35787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6426" y="2834289"/>
            <a:ext cx="265283" cy="198865"/>
          </a:xfrm>
          <a:noFill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8197" name="Picture 25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31512" y="5038287"/>
            <a:ext cx="254356" cy="190913"/>
          </a:xfr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8198" name="Picture 2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852936"/>
            <a:ext cx="524635" cy="524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522122"/>
            <a:ext cx="1615574" cy="56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FFCC"/>
            </a:gs>
            <a:gs pos="100000">
              <a:srgbClr val="CC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476672"/>
            <a:ext cx="7200800" cy="1080120"/>
          </a:xfrm>
        </p:spPr>
        <p:txBody>
          <a:bodyPr/>
          <a:lstStyle/>
          <a:p>
            <a:pPr eaLnBrk="1" hangingPunct="1"/>
            <a:r>
              <a:rPr lang="ru-RU" sz="900" b="1" dirty="0" smtClean="0">
                <a:solidFill>
                  <a:srgbClr val="660033"/>
                </a:solidFill>
              </a:rPr>
              <a:t>Вспоминаем произведения </a:t>
            </a:r>
            <a:br>
              <a:rPr lang="ru-RU" sz="900" b="1" dirty="0" smtClean="0">
                <a:solidFill>
                  <a:srgbClr val="660033"/>
                </a:solidFill>
              </a:rPr>
            </a:br>
            <a:r>
              <a:rPr lang="ru-RU" sz="900" b="1" dirty="0" smtClean="0">
                <a:solidFill>
                  <a:srgbClr val="660033"/>
                </a:solidFill>
              </a:rPr>
              <a:t>К. Чуковского</a:t>
            </a:r>
          </a:p>
        </p:txBody>
      </p:sp>
      <p:pic>
        <p:nvPicPr>
          <p:cNvPr id="1026" name="Picture 2" descr="F:\Урок СВЕТЫ\IMG_10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20000" flipH="1">
            <a:off x="1295929" y="2390380"/>
            <a:ext cx="343432" cy="277878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Урок СВЕТЫ\IMG_10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00000">
            <a:off x="6959742" y="5172229"/>
            <a:ext cx="356756" cy="267433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Урок СВЕТЫ\IMG_108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000">
            <a:off x="6863802" y="2675604"/>
            <a:ext cx="453715" cy="340286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Урок СВЕТЫ\IMG_109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0000">
            <a:off x="1324527" y="5194009"/>
            <a:ext cx="347184" cy="260388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930975"/>
            <a:ext cx="397630" cy="47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F:\Урок СВЕТЫ\IMG_108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08610"/>
            <a:ext cx="432048" cy="324036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</TotalTime>
  <Words>79</Words>
  <Application>Microsoft Office PowerPoint</Application>
  <PresentationFormat>Экран (4:3)</PresentationFormat>
  <Paragraphs>24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Прощай, начальная школа!</vt:lpstr>
      <vt:lpstr>Первый раз  в первый класс</vt:lpstr>
      <vt:lpstr>Интересно и увлекательно!</vt:lpstr>
      <vt:lpstr>На уроке обучения грамоте</vt:lpstr>
      <vt:lpstr>В мире интересного</vt:lpstr>
      <vt:lpstr>Презентация PowerPoint</vt:lpstr>
      <vt:lpstr>Наши таланты</vt:lpstr>
      <vt:lpstr>На уроке чтения во втором классе.</vt:lpstr>
      <vt:lpstr>Вспоминаем произведения  К. Чуковского</vt:lpstr>
      <vt:lpstr>Презентация PowerPoint</vt:lpstr>
      <vt:lpstr>Внеклассное мероприятие по правилам дорожного движения</vt:lpstr>
      <vt:lpstr>Урок чтения.  Сегодня мы узнали кто такие листопаднички</vt:lpstr>
      <vt:lpstr>4 класс</vt:lpstr>
      <vt:lpstr>Лыжня Татарстана.  В ожидании старта.</vt:lpstr>
      <vt:lpstr>Мы первые!</vt:lpstr>
      <vt:lpstr>На пикнике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апреля – Песах.</dc:title>
  <dc:creator>Артем</dc:creator>
  <cp:lastModifiedBy>User</cp:lastModifiedBy>
  <cp:revision>116</cp:revision>
  <dcterms:created xsi:type="dcterms:W3CDTF">2012-06-18T06:11:47Z</dcterms:created>
  <dcterms:modified xsi:type="dcterms:W3CDTF">2013-10-20T16:33:29Z</dcterms:modified>
</cp:coreProperties>
</file>