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792A312-2432-4597-85E3-511DA6CB5DF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C2F057-ABA4-4FA1-B4EE-A7DDC63DF6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НАШ </a:t>
            </a:r>
            <a:r>
              <a:rPr lang="ru-RU" b="1" i="1" dirty="0" smtClean="0">
                <a:solidFill>
                  <a:srgbClr val="FF0000"/>
                </a:solidFill>
              </a:rPr>
              <a:t>ЛЮБИМЫЙ ЛУЧЕГОРСК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ПРЕЗЕНТАЦИЮ </a:t>
            </a:r>
            <a:r>
              <a:rPr lang="ru-RU" dirty="0" smtClean="0"/>
              <a:t>ВЫПОЛНЯЛА </a:t>
            </a:r>
            <a:r>
              <a:rPr lang="ru-RU" dirty="0" smtClean="0"/>
              <a:t>Клепикова </a:t>
            </a:r>
            <a:r>
              <a:rPr lang="ru-RU" dirty="0" smtClean="0"/>
              <a:t>Арина</a:t>
            </a:r>
          </a:p>
          <a:p>
            <a:r>
              <a:rPr lang="ru-RU" dirty="0" smtClean="0"/>
              <a:t>Ученица 4 «А» класса</a:t>
            </a:r>
          </a:p>
          <a:p>
            <a:r>
              <a:rPr lang="ru-RU" dirty="0" smtClean="0"/>
              <a:t>МОБУ СОШ №2</a:t>
            </a:r>
          </a:p>
          <a:p>
            <a:r>
              <a:rPr lang="ru-RU" dirty="0" err="1" smtClean="0"/>
              <a:t>пгт</a:t>
            </a:r>
            <a:r>
              <a:rPr lang="ru-RU" dirty="0" smtClean="0"/>
              <a:t> </a:t>
            </a:r>
            <a:r>
              <a:rPr lang="ru-RU" dirty="0" err="1" smtClean="0"/>
              <a:t>Лучегорск</a:t>
            </a:r>
            <a:r>
              <a:rPr lang="ru-RU" dirty="0" smtClean="0"/>
              <a:t> </a:t>
            </a:r>
            <a:r>
              <a:rPr lang="ru-RU" smtClean="0"/>
              <a:t>Приморского края.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66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31366"/>
            <a:ext cx="3048000" cy="228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620000" cy="5715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2348880"/>
            <a:ext cx="6779096" cy="1296144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24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Лучегорск</a:t>
            </a:r>
            <a:r>
              <a:rPr lang="ru-RU" dirty="0" smtClean="0"/>
              <a:t> – это поселок городского  типа в сокращение </a:t>
            </a:r>
            <a:r>
              <a:rPr lang="ru-RU" dirty="0" err="1" smtClean="0"/>
              <a:t>пгт</a:t>
            </a:r>
            <a:r>
              <a:rPr lang="ru-RU" dirty="0" smtClean="0"/>
              <a:t>. Население составляет: 21 827 человек. Основан в 1966 году. Национальный состав: русские. Конфессиональный состав: православие. </a:t>
            </a:r>
            <a:r>
              <a:rPr lang="ru-RU" dirty="0" err="1" smtClean="0"/>
              <a:t>Этнохорим</a:t>
            </a:r>
            <a:r>
              <a:rPr lang="ru-RU" dirty="0" smtClean="0"/>
              <a:t>: </a:t>
            </a:r>
            <a:r>
              <a:rPr lang="ru-RU" dirty="0" err="1" smtClean="0"/>
              <a:t>лучегорцы</a:t>
            </a:r>
            <a:r>
              <a:rPr lang="ru-RU" dirty="0" smtClean="0"/>
              <a:t>, </a:t>
            </a:r>
            <a:r>
              <a:rPr lang="ru-RU" dirty="0" err="1" smtClean="0"/>
              <a:t>лучегорец</a:t>
            </a:r>
            <a:r>
              <a:rPr lang="ru-RU" dirty="0" smtClean="0"/>
              <a:t>, </a:t>
            </a:r>
            <a:r>
              <a:rPr lang="ru-RU" dirty="0" err="1" smtClean="0"/>
              <a:t>лучегорка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Про </a:t>
            </a:r>
            <a:r>
              <a:rPr lang="ru-RU" dirty="0" err="1"/>
              <a:t>Л</a:t>
            </a:r>
            <a:r>
              <a:rPr lang="ru-RU" dirty="0" err="1" smtClean="0"/>
              <a:t>учегорск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3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Поиски полезных ископаемых в долине Бикин начались примерно 100 лет назад. В 1983 года на реке Малая Янга были найдены залежи бурого угля. В 1965 году начали строить наш замечательный поселок.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Как появилось название.</a:t>
            </a:r>
          </a:p>
          <a:p>
            <a:r>
              <a:rPr lang="ru-RU" dirty="0" smtClean="0"/>
              <a:t>Надоело </a:t>
            </a:r>
            <a:r>
              <a:rPr lang="ru-RU" dirty="0"/>
              <a:t>з</a:t>
            </a:r>
            <a:r>
              <a:rPr lang="ru-RU" dirty="0" smtClean="0"/>
              <a:t>ваться новостройкой. Собрались стали думать Тут встают 2 инженера и говорят: месяц голову ломали лучше </a:t>
            </a:r>
            <a:r>
              <a:rPr lang="ru-RU" dirty="0" err="1" smtClean="0"/>
              <a:t>Лучегорска</a:t>
            </a:r>
            <a:r>
              <a:rPr lang="ru-RU" dirty="0" smtClean="0"/>
              <a:t> не придумали. Потому что луч обозначает энергию ГРЭС, а </a:t>
            </a:r>
            <a:r>
              <a:rPr lang="ru-RU" dirty="0" err="1" smtClean="0"/>
              <a:t>горск</a:t>
            </a:r>
            <a:r>
              <a:rPr lang="ru-RU" dirty="0" smtClean="0"/>
              <a:t> обозначает горные работы.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Как появился </a:t>
            </a:r>
            <a:r>
              <a:rPr lang="ru-RU" dirty="0" err="1" smtClean="0"/>
              <a:t>Лучегорск</a:t>
            </a:r>
            <a:r>
              <a:rPr lang="ru-RU" dirty="0" smtClean="0"/>
              <a:t> и его название.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31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7677650" cy="4752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Начало </a:t>
            </a:r>
            <a:r>
              <a:rPr lang="ru-RU" dirty="0" err="1" smtClean="0"/>
              <a:t>Лучегорска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50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12776"/>
            <a:ext cx="6120680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Памятник Комсомольцам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2938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5688632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Центральный парк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51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048672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Дом Культуры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42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6"/>
            <a:ext cx="5760640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ГРЭС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53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ваше любимое место в </a:t>
            </a:r>
            <a:r>
              <a:rPr lang="ru-RU" dirty="0" err="1" smtClean="0"/>
              <a:t>Лучегорске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Есть ли у тебя родственники или знакомые </a:t>
            </a:r>
            <a:r>
              <a:rPr lang="ru-RU" dirty="0" err="1" smtClean="0"/>
              <a:t>первостроители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Если есть то спроси у них о какое они принимали в этом участие? Может ты уже спрашивал об этом?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39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201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НАШ ЛЮБИМЫЙ ЛУЧЕГОРСК</vt:lpstr>
      <vt:lpstr>           Про Лучегорск</vt:lpstr>
      <vt:lpstr>            Как появился Лучегорск и его название.</vt:lpstr>
      <vt:lpstr>       Начало Лучегорска</vt:lpstr>
      <vt:lpstr>              Памятник Комсомольцам</vt:lpstr>
      <vt:lpstr>              Центральный парк</vt:lpstr>
      <vt:lpstr>          Дом Культуры</vt:lpstr>
      <vt:lpstr>               ГРЭС</vt:lpstr>
      <vt:lpstr>                ВОПРОСЫ</vt:lpstr>
      <vt:lpstr>   </vt:lpstr>
    </vt:vector>
  </TitlesOfParts>
  <Company>Torrents.by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ЛЮБИМЫЙ ЛУЧЕГОРСК</dc:title>
  <dc:creator>XTreme.ws</dc:creator>
  <cp:lastModifiedBy>Татьяна Анатольевна</cp:lastModifiedBy>
  <cp:revision>5</cp:revision>
  <dcterms:created xsi:type="dcterms:W3CDTF">2013-10-16T06:45:40Z</dcterms:created>
  <dcterms:modified xsi:type="dcterms:W3CDTF">2013-10-20T05:35:49Z</dcterms:modified>
</cp:coreProperties>
</file>