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30573ED-DC99-4AFF-B687-EBD86B60BCBA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154C959-987A-41EF-9993-9492517B83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0573ED-DC99-4AFF-B687-EBD86B60BCBA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54C959-987A-41EF-9993-9492517B83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30573ED-DC99-4AFF-B687-EBD86B60BCBA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154C959-987A-41EF-9993-9492517B83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0573ED-DC99-4AFF-B687-EBD86B60BCBA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54C959-987A-41EF-9993-9492517B83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30573ED-DC99-4AFF-B687-EBD86B60BCBA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154C959-987A-41EF-9993-9492517B83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0573ED-DC99-4AFF-B687-EBD86B60BCBA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54C959-987A-41EF-9993-9492517B83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0573ED-DC99-4AFF-B687-EBD86B60BCBA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54C959-987A-41EF-9993-9492517B83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0573ED-DC99-4AFF-B687-EBD86B60BCBA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54C959-987A-41EF-9993-9492517B83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30573ED-DC99-4AFF-B687-EBD86B60BCBA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54C959-987A-41EF-9993-9492517B83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0573ED-DC99-4AFF-B687-EBD86B60BCBA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54C959-987A-41EF-9993-9492517B83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0573ED-DC99-4AFF-B687-EBD86B60BCBA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54C959-987A-41EF-9993-9492517B83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30573ED-DC99-4AFF-B687-EBD86B60BCBA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154C959-987A-41EF-9993-9492517B83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Физическое качество </a:t>
            </a:r>
            <a:br>
              <a:rPr lang="ru-RU" dirty="0" smtClean="0"/>
            </a:br>
            <a:r>
              <a:rPr lang="ru-RU" dirty="0" smtClean="0"/>
              <a:t>гибкость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4500570"/>
            <a:ext cx="5114778" cy="1428760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 smtClean="0"/>
              <a:t>Выполнила: </a:t>
            </a:r>
          </a:p>
          <a:p>
            <a:r>
              <a:rPr lang="ru-RU" sz="2800" dirty="0" smtClean="0"/>
              <a:t>Перемотина Ирина Ивановна</a:t>
            </a:r>
          </a:p>
          <a:p>
            <a:r>
              <a:rPr lang="ru-RU" sz="2800" dirty="0" smtClean="0"/>
              <a:t>у</a:t>
            </a:r>
            <a:r>
              <a:rPr lang="ru-RU" sz="2800" dirty="0" smtClean="0"/>
              <a:t>читель МАОУ СОШ № 152</a:t>
            </a:r>
          </a:p>
          <a:p>
            <a:r>
              <a:rPr lang="ru-RU" sz="2800" dirty="0" smtClean="0"/>
              <a:t>Челябинск</a:t>
            </a:r>
            <a:endParaRPr lang="ru-RU" sz="2800"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Гибкость-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способность выполнять движения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с большей </a:t>
            </a:r>
            <a:r>
              <a:rPr lang="ru-RU" dirty="0" smtClean="0"/>
              <a:t>амплитудой</a:t>
            </a:r>
            <a:endParaRPr lang="ru-RU" dirty="0"/>
          </a:p>
        </p:txBody>
      </p:sp>
      <p:pic>
        <p:nvPicPr>
          <p:cNvPr id="1026" name="Picture 2" descr="C:\Users\Саша\Pictures\Photos\72591993f355228db9efb43f1c10ec8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928934"/>
            <a:ext cx="4352925" cy="3152775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0" dirty="0" smtClean="0"/>
              <a:t>Упражнения для развития гибкости</a:t>
            </a:r>
            <a:endParaRPr lang="ru-RU" b="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Пружинистые сгибания-разгибания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Махи, растяжки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Статические напряжения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Упражнения с партнёром</a:t>
            </a:r>
            <a:endParaRPr lang="ru-RU" dirty="0"/>
          </a:p>
        </p:txBody>
      </p:sp>
      <p:pic>
        <p:nvPicPr>
          <p:cNvPr id="2050" name="Picture 2" descr="C:\Users\Саша\Pictures\1апреля\Девушки и гибкость — Девушки — Релакс!зщ_files\2432901_bc98d8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5" y="3857628"/>
            <a:ext cx="3357586" cy="2571768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Сделай разминку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Амплитуду увеличивай постепенно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Выполняй многократно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Делай ежедневно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Используй предметную цель(например, в наклоне вперёд коснуться ладонями пола)</a:t>
            </a:r>
            <a:endParaRPr lang="ru-RU" dirty="0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Знаешь ли 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У женщин эластичность мышц, а следовательно и подвижность в суставах больше, чем у мужчин, у молодых больше, чем у пожилых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Гибкость изменяется в большом диапазоне - в зависимости от  различных внешних условий и состояния организма.</a:t>
            </a:r>
            <a:endParaRPr lang="ru-RU" dirty="0"/>
          </a:p>
        </p:txBody>
      </p:sp>
      <p:pic>
        <p:nvPicPr>
          <p:cNvPr id="3074" name="Picture 2" descr="C:\Users\Саша\Pictures\1апреля\Девушки и гибкость — Девушки — Релакс!зщ_files\2432925_5fc58bc8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4643446"/>
            <a:ext cx="2071702" cy="2000264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Проверь гибкость дома с родителями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Стоя ноги вместе, руки опущены. Максимально наклонись вперёд, не сгибая ног. Если ты достаёшь пол кончиками пальцев, то гибкость у вас плохая, если пальцами – хорошая, ладонями – отличная.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Стоя ноги врозь, руки опущены. Наклонитесь влево, скользя левой рукой по бедру и согнув правую. Задержитесь в таком положении 3 сек. Чем больше расстояние от кончиков пальцев левой руки до пола, тем лучше. То же в другую сторону</a:t>
            </a:r>
            <a:endParaRPr lang="ru-RU" dirty="0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 каких видах спорта гибкость является основным физическим качеством?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Гимнастика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Акробатика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Фигурное катание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Лёгкая атлетика (прыжки в высоту, прыжки с шестом, метание копья)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Борьба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Прыжки в воду</a:t>
            </a:r>
            <a:endParaRPr lang="ru-RU" dirty="0"/>
          </a:p>
        </p:txBody>
      </p:sp>
      <p:pic>
        <p:nvPicPr>
          <p:cNvPr id="4099" name="Picture 3" descr="C:\Users\Саша\Pictures\1апреля\figurnoe_katanie_kartinki_foto_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3643314"/>
            <a:ext cx="1928826" cy="1571636"/>
          </a:xfrm>
          <a:prstGeom prst="rect">
            <a:avLst/>
          </a:prstGeom>
          <a:noFill/>
        </p:spPr>
      </p:pic>
      <p:pic>
        <p:nvPicPr>
          <p:cNvPr id="4100" name="Picture 4" descr="C:\Users\Саша\Pictures\1апреля\прыжки-в-высоту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4286256"/>
            <a:ext cx="2071325" cy="1485658"/>
          </a:xfrm>
          <a:prstGeom prst="rect">
            <a:avLst/>
          </a:prstGeom>
          <a:noFill/>
        </p:spPr>
      </p:pic>
      <p:pic>
        <p:nvPicPr>
          <p:cNvPr id="4101" name="Picture 5" descr="C:\Users\Саша\Pictures\1апреля\judo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5000636"/>
            <a:ext cx="1928826" cy="1643098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75177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Гибкость – это молодость, </a:t>
            </a:r>
            <a:br>
              <a:rPr lang="ru-RU" sz="2400" dirty="0" smtClean="0"/>
            </a:br>
            <a:r>
              <a:rPr lang="ru-RU" sz="2400" dirty="0" smtClean="0"/>
              <a:t>молодость – это здоровье, активность,</a:t>
            </a:r>
            <a:br>
              <a:rPr lang="ru-RU" sz="2400" dirty="0" smtClean="0"/>
            </a:br>
            <a:r>
              <a:rPr lang="ru-RU" sz="2400" dirty="0" smtClean="0"/>
              <a:t>хорошее настроение,</a:t>
            </a:r>
            <a:br>
              <a:rPr lang="ru-RU" sz="2400" dirty="0" smtClean="0"/>
            </a:br>
            <a:r>
              <a:rPr lang="ru-RU" sz="2400" dirty="0" err="1" smtClean="0"/>
              <a:t>раскрепощённость</a:t>
            </a:r>
            <a:r>
              <a:rPr lang="ru-RU" sz="2400" dirty="0" smtClean="0"/>
              <a:t> и </a:t>
            </a:r>
            <a:br>
              <a:rPr lang="ru-RU" sz="2400" dirty="0" smtClean="0"/>
            </a:br>
            <a:r>
              <a:rPr lang="ru-RU" sz="2400" dirty="0" smtClean="0"/>
              <a:t>уверенность в себе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929066"/>
            <a:ext cx="7239000" cy="252667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  БУДЬТЕ ЗДОРОВЫ!</a:t>
            </a:r>
            <a:endParaRPr lang="ru-RU" sz="3600" dirty="0"/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499</TotalTime>
  <Words>229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Физическое качество  гибкость</vt:lpstr>
      <vt:lpstr>Гибкость-</vt:lpstr>
      <vt:lpstr>Упражнения для развития гибкости</vt:lpstr>
      <vt:lpstr>Советы</vt:lpstr>
      <vt:lpstr>Знаешь ли ты:</vt:lpstr>
      <vt:lpstr>Проверь гибкость дома с родителями</vt:lpstr>
      <vt:lpstr>В каких видах спорта гибкость является основным физическим качеством?</vt:lpstr>
      <vt:lpstr>Гибкость – это молодость,  молодость – это здоровье, активность, хорошее настроение, раскрепощённость и  уверенность в себе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Саша</cp:lastModifiedBy>
  <cp:revision>16</cp:revision>
  <dcterms:created xsi:type="dcterms:W3CDTF">2013-10-20T07:07:46Z</dcterms:created>
  <dcterms:modified xsi:type="dcterms:W3CDTF">2013-10-20T15:32:38Z</dcterms:modified>
</cp:coreProperties>
</file>