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Ирина" initials="И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81014" autoAdjust="0"/>
  </p:normalViewPr>
  <p:slideViewPr>
    <p:cSldViewPr>
      <p:cViewPr varScale="1">
        <p:scale>
          <a:sx n="73" d="100"/>
          <a:sy n="73" d="100"/>
        </p:scale>
        <p:origin x="-9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0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1F845A-A132-40C1-9E84-FCFE896F73E6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F0B2A8-84FC-4B20-A952-C29BD4CBFC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138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DBF5-5556-4D0E-BFE6-24E3F73BEB3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8231-8E37-4A1B-80ED-9309A9D5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DBF5-5556-4D0E-BFE6-24E3F73BEB3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8231-8E37-4A1B-80ED-9309A9D5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DBF5-5556-4D0E-BFE6-24E3F73BEB3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8231-8E37-4A1B-80ED-9309A9D5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DBF5-5556-4D0E-BFE6-24E3F73BEB3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8231-8E37-4A1B-80ED-9309A9D5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DBF5-5556-4D0E-BFE6-24E3F73BEB3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8231-8E37-4A1B-80ED-9309A9D5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DBF5-5556-4D0E-BFE6-24E3F73BEB3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8231-8E37-4A1B-80ED-9309A9D5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DBF5-5556-4D0E-BFE6-24E3F73BEB3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8231-8E37-4A1B-80ED-9309A9D5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DBF5-5556-4D0E-BFE6-24E3F73BEB3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8231-8E37-4A1B-80ED-9309A9D5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DBF5-5556-4D0E-BFE6-24E3F73BEB3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8231-8E37-4A1B-80ED-9309A9D5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DBF5-5556-4D0E-BFE6-24E3F73BEB3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8231-8E37-4A1B-80ED-9309A9D5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DBF5-5556-4D0E-BFE6-24E3F73BEB3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18231-8E37-4A1B-80ED-9309A9D5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ADBF5-5556-4D0E-BFE6-24E3F73BEB3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18231-8E37-4A1B-80ED-9309A9D5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412776"/>
            <a:ext cx="85689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</a:t>
            </a:r>
            <a:r>
              <a:rPr lang="ru-RU" sz="4400" dirty="0" smtClean="0"/>
              <a:t>Формы и методы обучения</a:t>
            </a:r>
          </a:p>
          <a:p>
            <a:r>
              <a:rPr lang="ru-RU" sz="4400" dirty="0" smtClean="0"/>
              <a:t>                 на уроках ОРКСЭ</a:t>
            </a:r>
          </a:p>
          <a:p>
            <a:r>
              <a:rPr lang="ru-RU" sz="4400" dirty="0" smtClean="0"/>
              <a:t> </a:t>
            </a:r>
            <a:r>
              <a:rPr lang="ru-RU" sz="4400" dirty="0" smtClean="0"/>
              <a:t>                         </a:t>
            </a:r>
            <a:r>
              <a:rPr lang="ru-RU" sz="3200" dirty="0" smtClean="0"/>
              <a:t>модуль</a:t>
            </a:r>
          </a:p>
          <a:p>
            <a:r>
              <a:rPr lang="ru-RU" sz="3600" dirty="0" smtClean="0"/>
              <a:t> «Основы мировых религиозных культур»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Использование активных и интерактивных методов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836712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Активный метод - самостоятельная работа, творческие задания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844824"/>
            <a:ext cx="230425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Учитель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1412776"/>
            <a:ext cx="15841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1988840"/>
            <a:ext cx="15841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95936" y="2492896"/>
            <a:ext cx="158417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</a:t>
            </a:r>
            <a:endParaRPr lang="ru-RU" dirty="0"/>
          </a:p>
        </p:txBody>
      </p:sp>
      <p:cxnSp>
        <p:nvCxnSpPr>
          <p:cNvPr id="44" name="Прямая со стрелкой 43"/>
          <p:cNvCxnSpPr/>
          <p:nvPr/>
        </p:nvCxnSpPr>
        <p:spPr>
          <a:xfrm>
            <a:off x="2915816" y="2204864"/>
            <a:ext cx="936104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2843808" y="2060848"/>
            <a:ext cx="10081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V="1">
            <a:off x="2843808" y="1628800"/>
            <a:ext cx="1080120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83568" y="3068960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Интерактивный метод - взаимодействие</a:t>
            </a:r>
            <a:endParaRPr lang="ru-RU" sz="24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95536" y="4293096"/>
            <a:ext cx="201622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Учитель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4067944" y="3645024"/>
            <a:ext cx="15841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4067944" y="4365104"/>
            <a:ext cx="158417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4067944" y="5157192"/>
            <a:ext cx="158417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</a:t>
            </a:r>
            <a:endParaRPr lang="ru-RU" dirty="0"/>
          </a:p>
        </p:txBody>
      </p:sp>
      <p:cxnSp>
        <p:nvCxnSpPr>
          <p:cNvPr id="73" name="Прямая со стрелкой 72"/>
          <p:cNvCxnSpPr/>
          <p:nvPr/>
        </p:nvCxnSpPr>
        <p:spPr>
          <a:xfrm flipV="1">
            <a:off x="2555776" y="4149080"/>
            <a:ext cx="1368152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2555776" y="4653136"/>
            <a:ext cx="144016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>
            <a:off x="2555776" y="4941168"/>
            <a:ext cx="1368152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>
            <a:endCxn id="62" idx="0"/>
          </p:cNvCxnSpPr>
          <p:nvPr/>
        </p:nvCxnSpPr>
        <p:spPr>
          <a:xfrm>
            <a:off x="4860032" y="4005064"/>
            <a:ext cx="0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>
            <a:stCxn id="63" idx="0"/>
            <a:endCxn id="62" idx="2"/>
          </p:cNvCxnSpPr>
          <p:nvPr/>
        </p:nvCxnSpPr>
        <p:spPr>
          <a:xfrm flipV="1">
            <a:off x="4860032" y="4797152"/>
            <a:ext cx="0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79928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Притча, игра, обсуждение домашней творческой работы, </a:t>
            </a:r>
            <a:r>
              <a:rPr lang="ru-RU" sz="2800" dirty="0" err="1" smtClean="0"/>
              <a:t>синквейн</a:t>
            </a:r>
            <a:endParaRPr lang="ru-RU" sz="2800" dirty="0" smtClean="0"/>
          </a:p>
          <a:p>
            <a:pPr marL="514350" indent="-514350">
              <a:buAutoNum type="arabicPeriod"/>
            </a:pPr>
            <a:r>
              <a:rPr lang="ru-RU" sz="2800" dirty="0" smtClean="0"/>
              <a:t>«</a:t>
            </a:r>
            <a:r>
              <a:rPr lang="ru-RU" sz="2800" dirty="0" err="1" smtClean="0"/>
              <a:t>Инсерт</a:t>
            </a:r>
            <a:r>
              <a:rPr lang="ru-RU" sz="2800" dirty="0" smtClean="0"/>
              <a:t>» </a:t>
            </a:r>
          </a:p>
          <a:p>
            <a:pPr marL="514350" indent="-514350"/>
            <a:r>
              <a:rPr lang="ru-RU" sz="2800" dirty="0" smtClean="0"/>
              <a:t> </a:t>
            </a:r>
            <a:r>
              <a:rPr lang="ru-RU" sz="2800" dirty="0" smtClean="0"/>
              <a:t>     Соотнесение текста с первичной информацией</a:t>
            </a:r>
          </a:p>
          <a:p>
            <a:pPr marL="514350" indent="-514350"/>
            <a:r>
              <a:rPr lang="ru-RU" sz="2800" dirty="0" smtClean="0"/>
              <a:t> </a:t>
            </a:r>
            <a:r>
              <a:rPr lang="ru-RU" sz="2800" dirty="0" smtClean="0"/>
              <a:t>     </a:t>
            </a:r>
            <a:r>
              <a:rPr lang="ru-RU" sz="2800" dirty="0" smtClean="0"/>
              <a:t>И</a:t>
            </a:r>
            <a:r>
              <a:rPr lang="ru-RU" sz="2800" dirty="0" smtClean="0"/>
              <a:t>зобразительный проект (составление вопросов по тексту, составление рассказа от первого лица)</a:t>
            </a:r>
          </a:p>
          <a:p>
            <a:pPr marL="514350" indent="-514350"/>
            <a:r>
              <a:rPr lang="ru-RU" sz="2800" dirty="0" smtClean="0"/>
              <a:t>3. Эссе</a:t>
            </a:r>
          </a:p>
          <a:p>
            <a:pPr marL="514350" indent="-514350"/>
            <a:r>
              <a:rPr lang="ru-RU" sz="2800" dirty="0" smtClean="0"/>
              <a:t> </a:t>
            </a:r>
            <a:r>
              <a:rPr lang="ru-RU" sz="2800" dirty="0" smtClean="0"/>
              <a:t>   Мини-сочинение</a:t>
            </a:r>
          </a:p>
          <a:p>
            <a:pPr marL="514350" indent="-514350"/>
            <a:r>
              <a:rPr lang="ru-RU" sz="2800" dirty="0" smtClean="0"/>
              <a:t> </a:t>
            </a:r>
            <a:r>
              <a:rPr lang="ru-RU" sz="2800" dirty="0" smtClean="0"/>
              <a:t>   Составление словаря</a:t>
            </a:r>
          </a:p>
          <a:p>
            <a:pPr marL="514350" indent="-514350"/>
            <a:r>
              <a:rPr lang="ru-RU" sz="2800" dirty="0" smtClean="0"/>
              <a:t> </a:t>
            </a:r>
            <a:r>
              <a:rPr lang="ru-RU" sz="2800" dirty="0" smtClean="0"/>
              <a:t>   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268760"/>
            <a:ext cx="8568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</a:t>
            </a:r>
            <a:r>
              <a:rPr lang="ru-RU" sz="2800" dirty="0" smtClean="0"/>
              <a:t>Творческие задания</a:t>
            </a:r>
          </a:p>
          <a:p>
            <a:r>
              <a:rPr lang="ru-RU" sz="2800" dirty="0" smtClean="0"/>
              <a:t>-Работа в группах (взаимные вопросы и задания, составление кроссвордов)</a:t>
            </a:r>
          </a:p>
          <a:p>
            <a:r>
              <a:rPr lang="ru-RU" sz="2800" dirty="0" smtClean="0"/>
              <a:t>-Экскурсии</a:t>
            </a:r>
          </a:p>
          <a:p>
            <a:r>
              <a:rPr lang="ru-RU" sz="2800" dirty="0" smtClean="0"/>
              <a:t>-Газеты, </a:t>
            </a:r>
            <a:r>
              <a:rPr lang="ru-RU" sz="2800" dirty="0" err="1" smtClean="0"/>
              <a:t>инсценирование</a:t>
            </a:r>
            <a:r>
              <a:rPr lang="ru-RU" sz="2800" dirty="0" smtClean="0"/>
              <a:t> сказок, литературно-музыкальные композиции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332656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Формы учебной деятельности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1004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123" y="260648"/>
            <a:ext cx="4115853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P11004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708920"/>
            <a:ext cx="424847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788024" y="548680"/>
            <a:ext cx="35441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Рождественская поездка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д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еревня Выра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Дом станционного смотрителя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1008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4464496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P11008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708920"/>
            <a:ext cx="4752527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004048" y="692696"/>
            <a:ext cx="3485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 Свято-Троицком храме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2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96651"/>
            <a:ext cx="7416824" cy="5436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55576" y="602128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Творческая работа « Храмы </a:t>
            </a:r>
            <a:r>
              <a:rPr lang="ru-RU" sz="2800" dirty="0" err="1" smtClean="0"/>
              <a:t>Усть-Ижоры</a:t>
            </a:r>
            <a:r>
              <a:rPr lang="ru-RU" sz="2800" dirty="0" smtClean="0"/>
              <a:t>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1100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3744417" cy="5184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1110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2534068"/>
            <a:ext cx="4536504" cy="4135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</TotalTime>
  <Words>131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Проба пера</dc:title>
  <dc:creator>Ирина</dc:creator>
  <cp:lastModifiedBy>Ирина</cp:lastModifiedBy>
  <cp:revision>66</cp:revision>
  <dcterms:created xsi:type="dcterms:W3CDTF">2012-02-20T18:50:12Z</dcterms:created>
  <dcterms:modified xsi:type="dcterms:W3CDTF">2013-03-04T20:26:37Z</dcterms:modified>
</cp:coreProperties>
</file>