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6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0A710A-AFCB-4809-B8E5-7D2C7884D7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ACB05-A215-4A34-873A-5F0E9E6E0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55A8BC-78B4-41E0-9F63-4DF1BA770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1E1FA6-340A-4322-9B65-77C5F7BF2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99B68-C350-460B-851B-FF1B954831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1FB59B-DA67-4177-8AEE-4B1C4D6655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DE788D-72E3-4992-97A9-EC74984F2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E8B63D-5F88-40F7-A943-0E059E4F3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B90BC2-7BA9-4FE5-8860-7E9B88FDB4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B36D53-AB28-43AD-8008-04F336A6D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643C11-323C-492E-9A3E-C11B1EAC3E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FE4F56F-1414-4836-9229-0BB186B635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843808" y="692696"/>
            <a:ext cx="3600400" cy="936104"/>
          </a:xfrm>
        </p:spPr>
        <p:txBody>
          <a:bodyPr/>
          <a:lstStyle/>
          <a:p>
            <a:r>
              <a:rPr lang="ru-RU" dirty="0"/>
              <a:t>Герб </a:t>
            </a:r>
            <a:r>
              <a:rPr lang="ru-RU" dirty="0" smtClean="0"/>
              <a:t>России</a:t>
            </a:r>
            <a:endParaRPr lang="ru-RU" dirty="0"/>
          </a:p>
        </p:txBody>
      </p:sp>
      <p:pic>
        <p:nvPicPr>
          <p:cNvPr id="2054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01351" y="1916832"/>
            <a:ext cx="3142857" cy="3933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Рамка 3"/>
          <p:cNvSpPr/>
          <p:nvPr/>
        </p:nvSpPr>
        <p:spPr>
          <a:xfrm>
            <a:off x="4000496" y="6429396"/>
            <a:ext cx="2428892" cy="428604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067944" y="548680"/>
            <a:ext cx="2015902" cy="1052736"/>
          </a:xfrm>
        </p:spPr>
        <p:txBody>
          <a:bodyPr/>
          <a:lstStyle/>
          <a:p>
            <a:r>
              <a:rPr lang="ru-RU" dirty="0" smtClean="0"/>
              <a:t>Гаити</a:t>
            </a:r>
            <a:endParaRPr lang="ru-RU" dirty="0"/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1988840"/>
            <a:ext cx="4047387" cy="3274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95936" y="404664"/>
            <a:ext cx="2159918" cy="1052736"/>
          </a:xfrm>
        </p:spPr>
        <p:txBody>
          <a:bodyPr/>
          <a:lstStyle/>
          <a:p>
            <a:r>
              <a:rPr lang="ru-RU" dirty="0" smtClean="0"/>
              <a:t>Египет</a:t>
            </a:r>
            <a:endParaRPr lang="ru-RU" dirty="0"/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7903" y="1700808"/>
            <a:ext cx="2936565" cy="3948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707904" y="476672"/>
            <a:ext cx="2376512" cy="908720"/>
          </a:xfrm>
        </p:spPr>
        <p:txBody>
          <a:bodyPr/>
          <a:lstStyle/>
          <a:p>
            <a:r>
              <a:rPr lang="ru-RU" dirty="0" smtClean="0"/>
              <a:t>Алжир</a:t>
            </a:r>
            <a:endParaRPr lang="ru-RU" dirty="0"/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3808" y="1628800"/>
            <a:ext cx="4271022" cy="42710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Grp="1" noChangeArrowheads="1"/>
          </p:cNvSpPr>
          <p:nvPr>
            <p:ph type="title"/>
          </p:nvPr>
        </p:nvSpPr>
        <p:spPr>
          <a:xfrm>
            <a:off x="3563888" y="116632"/>
            <a:ext cx="2591519" cy="1340768"/>
          </a:xfrm>
        </p:spPr>
        <p:txBody>
          <a:bodyPr/>
          <a:lstStyle/>
          <a:p>
            <a:r>
              <a:rPr lang="ru-RU" dirty="0" err="1" smtClean="0"/>
              <a:t>Вануати</a:t>
            </a:r>
            <a:endParaRPr lang="ru-RU" dirty="0"/>
          </a:p>
        </p:txBody>
      </p:sp>
      <p:pic>
        <p:nvPicPr>
          <p:cNvPr id="163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824" y="1340768"/>
            <a:ext cx="3671148" cy="45183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23928" y="260648"/>
            <a:ext cx="2592586" cy="1527175"/>
          </a:xfrm>
        </p:spPr>
        <p:txBody>
          <a:bodyPr/>
          <a:lstStyle/>
          <a:p>
            <a:r>
              <a:rPr lang="ru-RU" dirty="0" smtClean="0"/>
              <a:t>Англия</a:t>
            </a:r>
            <a:endParaRPr lang="ru-RU" dirty="0"/>
          </a:p>
        </p:txBody>
      </p:sp>
      <p:pic>
        <p:nvPicPr>
          <p:cNvPr id="174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94298" y="1943338"/>
            <a:ext cx="2980953" cy="38095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707904" y="188640"/>
            <a:ext cx="2952006" cy="1124744"/>
          </a:xfrm>
        </p:spPr>
        <p:txBody>
          <a:bodyPr/>
          <a:lstStyle/>
          <a:p>
            <a:r>
              <a:rPr lang="ru-RU" dirty="0" smtClean="0"/>
              <a:t>Ирландия</a:t>
            </a:r>
            <a:endParaRPr lang="ru-RU" dirty="0"/>
          </a:p>
        </p:txBody>
      </p:sp>
      <p:pic>
        <p:nvPicPr>
          <p:cNvPr id="1843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5896" y="1484784"/>
            <a:ext cx="3259814" cy="41590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563888" y="188640"/>
            <a:ext cx="3250704" cy="1417638"/>
          </a:xfrm>
        </p:spPr>
        <p:txBody>
          <a:bodyPr/>
          <a:lstStyle/>
          <a:p>
            <a:r>
              <a:rPr lang="ru-RU" dirty="0" smtClean="0"/>
              <a:t>Венесуэла</a:t>
            </a:r>
            <a:endParaRPr lang="ru-RU" dirty="0"/>
          </a:p>
        </p:txBody>
      </p:sp>
      <p:pic>
        <p:nvPicPr>
          <p:cNvPr id="194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1628800"/>
            <a:ext cx="3816424" cy="45224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59832" y="188640"/>
            <a:ext cx="2881015" cy="1139825"/>
          </a:xfrm>
        </p:spPr>
        <p:txBody>
          <a:bodyPr/>
          <a:lstStyle/>
          <a:p>
            <a:r>
              <a:rPr lang="ru-RU" dirty="0" smtClean="0"/>
              <a:t>Бразилия</a:t>
            </a:r>
            <a:endParaRPr lang="ru-RU" dirty="0"/>
          </a:p>
        </p:txBody>
      </p:sp>
      <p:pic>
        <p:nvPicPr>
          <p:cNvPr id="2048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1412776"/>
            <a:ext cx="4124574" cy="4399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563888" y="332656"/>
            <a:ext cx="2735982" cy="980728"/>
          </a:xfrm>
        </p:spPr>
        <p:txBody>
          <a:bodyPr/>
          <a:lstStyle/>
          <a:p>
            <a:r>
              <a:rPr lang="ru-RU" dirty="0" err="1" smtClean="0"/>
              <a:t>Тайланд</a:t>
            </a:r>
            <a:endParaRPr lang="ru-RU" dirty="0"/>
          </a:p>
        </p:txBody>
      </p:sp>
      <p:pic>
        <p:nvPicPr>
          <p:cNvPr id="2355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1412776"/>
            <a:ext cx="3961607" cy="45138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563888" y="0"/>
            <a:ext cx="2880320" cy="1139825"/>
          </a:xfrm>
        </p:spPr>
        <p:txBody>
          <a:bodyPr/>
          <a:lstStyle/>
          <a:p>
            <a:r>
              <a:rPr lang="ru-RU" dirty="0" smtClean="0"/>
              <a:t>Венгрия</a:t>
            </a:r>
            <a:endParaRPr lang="ru-RU" dirty="0"/>
          </a:p>
        </p:txBody>
      </p:sp>
      <p:pic>
        <p:nvPicPr>
          <p:cNvPr id="2150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5896" y="1176014"/>
            <a:ext cx="2479378" cy="52053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848" y="476672"/>
            <a:ext cx="3744416" cy="1080120"/>
          </a:xfrm>
        </p:spPr>
        <p:txBody>
          <a:bodyPr/>
          <a:lstStyle/>
          <a:p>
            <a:r>
              <a:rPr lang="ru-RU" dirty="0" smtClean="0"/>
              <a:t>Австралия</a:t>
            </a:r>
            <a:endParaRPr lang="ru-RU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987824" y="1700808"/>
            <a:ext cx="3384376" cy="4104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51920" y="332656"/>
            <a:ext cx="2088927" cy="1139825"/>
          </a:xfrm>
        </p:spPr>
        <p:txBody>
          <a:bodyPr/>
          <a:lstStyle/>
          <a:p>
            <a:r>
              <a:rPr lang="ru-RU" dirty="0" smtClean="0"/>
              <a:t>Греция</a:t>
            </a:r>
            <a:endParaRPr lang="ru-RU" dirty="0"/>
          </a:p>
        </p:txBody>
      </p:sp>
      <p:pic>
        <p:nvPicPr>
          <p:cNvPr id="2253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2060848"/>
            <a:ext cx="3390324" cy="32740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347864" y="116632"/>
            <a:ext cx="2879998" cy="1124744"/>
          </a:xfrm>
        </p:spPr>
        <p:txBody>
          <a:bodyPr/>
          <a:lstStyle/>
          <a:p>
            <a:r>
              <a:rPr lang="ru-RU" dirty="0" smtClean="0"/>
              <a:t>Австрия</a:t>
            </a:r>
            <a:endParaRPr lang="ru-RU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664296" y="1340768"/>
            <a:ext cx="4211960" cy="4391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848" y="692696"/>
            <a:ext cx="4000488" cy="1138138"/>
          </a:xfrm>
        </p:spPr>
        <p:txBody>
          <a:bodyPr/>
          <a:lstStyle/>
          <a:p>
            <a:r>
              <a:rPr lang="ru-RU" dirty="0" smtClean="0"/>
              <a:t>Азербайджан</a:t>
            </a:r>
            <a:endParaRPr lang="ru-RU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987824" y="2060848"/>
            <a:ext cx="432048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779912" y="188640"/>
            <a:ext cx="2915816" cy="1268760"/>
          </a:xfrm>
        </p:spPr>
        <p:txBody>
          <a:bodyPr/>
          <a:lstStyle/>
          <a:p>
            <a:r>
              <a:rPr lang="ru-RU" dirty="0" smtClean="0"/>
              <a:t>Франция</a:t>
            </a:r>
            <a:endParaRPr lang="ru-RU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1407418"/>
            <a:ext cx="3168352" cy="50459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201616" y="216024"/>
            <a:ext cx="1954560" cy="1196752"/>
          </a:xfrm>
        </p:spPr>
        <p:txBody>
          <a:bodyPr/>
          <a:lstStyle/>
          <a:p>
            <a:r>
              <a:rPr lang="ru-RU" dirty="0" smtClean="0"/>
              <a:t>Ирак</a:t>
            </a:r>
            <a:endParaRPr lang="ru-RU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1729567"/>
            <a:ext cx="2860138" cy="40756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211960" y="404664"/>
            <a:ext cx="2016472" cy="1052736"/>
          </a:xfrm>
        </p:spPr>
        <p:txBody>
          <a:bodyPr/>
          <a:lstStyle/>
          <a:p>
            <a:r>
              <a:rPr lang="ru-RU" dirty="0" smtClean="0"/>
              <a:t>Иран</a:t>
            </a:r>
            <a:endParaRPr lang="ru-RU" dirty="0"/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09290" y="1484784"/>
            <a:ext cx="3838974" cy="4502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491880" y="404664"/>
            <a:ext cx="2735982" cy="1052736"/>
          </a:xfrm>
        </p:spPr>
        <p:txBody>
          <a:bodyPr/>
          <a:lstStyle/>
          <a:p>
            <a:r>
              <a:rPr lang="ru-RU" dirty="0" smtClean="0"/>
              <a:t>Израиль</a:t>
            </a:r>
            <a:endParaRPr lang="ru-RU" dirty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3848" y="1628800"/>
            <a:ext cx="3546054" cy="43825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1920" y="332656"/>
            <a:ext cx="2376959" cy="1052736"/>
          </a:xfrm>
        </p:spPr>
        <p:txBody>
          <a:bodyPr/>
          <a:lstStyle/>
          <a:p>
            <a:r>
              <a:rPr lang="ru-RU" dirty="0" smtClean="0"/>
              <a:t>Италия</a:t>
            </a:r>
            <a:endParaRPr lang="ru-RU" dirty="0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1268760"/>
            <a:ext cx="4392488" cy="4938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687</TotalTime>
  <Words>22</Words>
  <Application>Microsoft Office PowerPoint</Application>
  <PresentationFormat>Экран (4:3)</PresentationFormat>
  <Paragraphs>21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Герб России</vt:lpstr>
      <vt:lpstr>Австралия</vt:lpstr>
      <vt:lpstr>Австрия</vt:lpstr>
      <vt:lpstr>Азербайджан</vt:lpstr>
      <vt:lpstr>Франция</vt:lpstr>
      <vt:lpstr>Ирак</vt:lpstr>
      <vt:lpstr>Иран</vt:lpstr>
      <vt:lpstr>Израиль</vt:lpstr>
      <vt:lpstr>Италия</vt:lpstr>
      <vt:lpstr>Гаити</vt:lpstr>
      <vt:lpstr>Египет</vt:lpstr>
      <vt:lpstr>Алжир</vt:lpstr>
      <vt:lpstr>Вануати</vt:lpstr>
      <vt:lpstr>Англия</vt:lpstr>
      <vt:lpstr>Ирландия</vt:lpstr>
      <vt:lpstr>Венесуэла</vt:lpstr>
      <vt:lpstr>Бразилия</vt:lpstr>
      <vt:lpstr>Тайланд</vt:lpstr>
      <vt:lpstr>Венгрия</vt:lpstr>
      <vt:lpstr>Греция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Герб.</dc:title>
  <dc:creator>дом</dc:creator>
  <cp:lastModifiedBy>Admin</cp:lastModifiedBy>
  <cp:revision>6</cp:revision>
  <dcterms:created xsi:type="dcterms:W3CDTF">2011-03-17T14:54:27Z</dcterms:created>
  <dcterms:modified xsi:type="dcterms:W3CDTF">2012-02-22T11:30:19Z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444373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