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7" r:id="rId4"/>
    <p:sldId id="263" r:id="rId5"/>
    <p:sldId id="275" r:id="rId6"/>
    <p:sldId id="262" r:id="rId7"/>
    <p:sldId id="279" r:id="rId8"/>
    <p:sldId id="276" r:id="rId9"/>
    <p:sldId id="264" r:id="rId10"/>
    <p:sldId id="282" r:id="rId11"/>
    <p:sldId id="266" r:id="rId12"/>
    <p:sldId id="278" r:id="rId13"/>
    <p:sldId id="274" r:id="rId14"/>
    <p:sldId id="280" r:id="rId15"/>
    <p:sldId id="267" r:id="rId16"/>
    <p:sldId id="268" r:id="rId17"/>
    <p:sldId id="284" r:id="rId18"/>
    <p:sldId id="269" r:id="rId19"/>
    <p:sldId id="271" r:id="rId20"/>
    <p:sldId id="272" r:id="rId21"/>
    <p:sldId id="286" r:id="rId22"/>
    <p:sldId id="273" r:id="rId23"/>
    <p:sldId id="270" r:id="rId24"/>
    <p:sldId id="283" r:id="rId25"/>
    <p:sldId id="285" r:id="rId26"/>
    <p:sldId id="265" r:id="rId27"/>
    <p:sldId id="281" r:id="rId28"/>
    <p:sldId id="288" r:id="rId29"/>
    <p:sldId id="287" r:id="rId30"/>
    <p:sldId id="28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BB697-DB6F-42A7-A358-748640263F1F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639B-B0B6-44A3-B838-1ABDB7FFD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5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8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9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20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2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27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29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ted-images.su/photo/animashki_na_telefon/zhivotnye/mishutka/78-0-376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roshkolu.ru/user/alanx/file/336572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6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0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357686" y="500042"/>
            <a:ext cx="434766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Реши </a:t>
            </a:r>
          </a:p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пример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24329" y="5643578"/>
            <a:ext cx="511967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Автор презентации: Ю. Н. Теленина</a:t>
            </a:r>
          </a:p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 начальных классов МБОУ СОШ № 7</a:t>
            </a:r>
          </a:p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г.Кулебаки Нижегородской области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8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22157" y="2500306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8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9017" y="2714620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271462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3" y="142852"/>
            <a:ext cx="223811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5-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7-2=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271462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sldjump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71942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</a:t>
            </a:r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9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22025" y="4572008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</a:t>
            </a:r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22025" y="4572008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857620" y="2428868"/>
            <a:ext cx="499854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Подумай!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meste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43108" y="285728"/>
            <a:ext cx="539032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Молодцы!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Ссылки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animated-images.su/photo/animashki_na_telefon/zhivotnye/mishutka/78-0-3762</a:t>
            </a:r>
            <a:r>
              <a:rPr lang="ru-RU" dirty="0" smtClean="0"/>
              <a:t>  - картинка  «Медвежонок»</a:t>
            </a:r>
          </a:p>
          <a:p>
            <a:r>
              <a:rPr lang="en-US" dirty="0" smtClean="0">
                <a:hlinkClick r:id="rId4"/>
              </a:rPr>
              <a:t>http://www.proshkolu.ru/user/alanx/file/336572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- звуки для презентации</a:t>
            </a:r>
          </a:p>
          <a:p>
            <a:endParaRPr lang="ru-RU" dirty="0"/>
          </a:p>
        </p:txBody>
      </p:sp>
    </p:spTree>
  </p:cSld>
  <p:clrMapOvr>
    <a:masterClrMapping/>
  </p:clrMapOvr>
  <p:transition advClick="0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1928802"/>
            <a:ext cx="1785950" cy="202948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9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6315" y="271462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29454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2285992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8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271462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78310" y="142852"/>
            <a:ext cx="24545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+1=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7" name="meste.wav"/>
                </a:hlinkClick>
              </a:rPr>
              <a:t>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s9977.vkontakte.ru/u30767/-6/x_fe231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588"/>
            <a:ext cx="44949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3013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14554"/>
            <a:ext cx="1634502" cy="1857388"/>
          </a:xfrm>
          <a:prstGeom prst="rect">
            <a:avLst/>
          </a:prstGeom>
          <a:noFill/>
        </p:spPr>
      </p:pic>
      <p:pic>
        <p:nvPicPr>
          <p:cNvPr id="7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1714512" cy="1948308"/>
          </a:xfrm>
          <a:prstGeom prst="rect">
            <a:avLst/>
          </a:prstGeom>
          <a:noFill/>
        </p:spPr>
      </p:pic>
      <p:pic>
        <p:nvPicPr>
          <p:cNvPr id="8" name="Picture 5" descr="http://www.padresonones.es/userfiles/image/%C2%BFsabias%20que_/niev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714512" cy="19483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86512" y="142852"/>
            <a:ext cx="22381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</a:t>
            </a:r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-2=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1" y="271462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59" y="4572008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1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>
                  <a:snd r:embed="rId8" name="meste.wav"/>
                </a:hlinkClick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  <p:sndAc>
      <p:stSnd>
        <p:snd r:embed="rId2" name="taram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171</Words>
  <Application>Microsoft Office PowerPoint</Application>
  <PresentationFormat>Экран (4:3)</PresentationFormat>
  <Paragraphs>114</Paragraphs>
  <Slides>30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Ссылки 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Юлия</cp:lastModifiedBy>
  <cp:revision>15</cp:revision>
  <dcterms:created xsi:type="dcterms:W3CDTF">2012-10-23T14:49:49Z</dcterms:created>
  <dcterms:modified xsi:type="dcterms:W3CDTF">2013-10-19T20:14:42Z</dcterms:modified>
</cp:coreProperties>
</file>