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29DC49-09ED-4B3F-86AA-3985C5D6AD5A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51BC35-40C4-4FF6-A506-A60A2491FA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vietnam.vnanet.vn/vnp/ru-RU/13/72/72/26189/default.aspx" TargetMode="External"/><Relationship Id="rId7" Type="http://schemas.openxmlformats.org/officeDocument/2006/relationships/hyperlink" Target="https://ru.wikipedia.org/" TargetMode="External"/><Relationship Id="rId2" Type="http://schemas.openxmlformats.org/officeDocument/2006/relationships/hyperlink" Target="http://viju-i-tvoru.narod.ru/ob_avtore/bronia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tkimam.ru/" TargetMode="External"/><Relationship Id="rId5" Type="http://schemas.openxmlformats.org/officeDocument/2006/relationships/hyperlink" Target="http://screen.ru/techno/2010/loskut/stranici/izo12.html" TargetMode="External"/><Relationship Id="rId4" Type="http://schemas.openxmlformats.org/officeDocument/2006/relationships/hyperlink" Target="http://fotki.yandex.ru/users/irisha182006/favorit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412777"/>
            <a:ext cx="5544616" cy="2448272"/>
          </a:xfrm>
        </p:spPr>
        <p:txBody>
          <a:bodyPr/>
          <a:lstStyle/>
          <a:p>
            <a:pPr algn="ctr"/>
            <a:r>
              <a:rPr lang="ru-RU" dirty="0" smtClean="0"/>
              <a:t>Из истории лоскутного шитья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4653137"/>
            <a:ext cx="6698605" cy="128152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Автор: </a:t>
            </a:r>
            <a:r>
              <a:rPr lang="ru-RU" dirty="0" err="1" smtClean="0"/>
              <a:t>Зяблова</a:t>
            </a:r>
            <a:r>
              <a:rPr lang="ru-RU" dirty="0" smtClean="0"/>
              <a:t> Елена Викторовна</a:t>
            </a:r>
          </a:p>
          <a:p>
            <a:pPr algn="r"/>
            <a:r>
              <a:rPr lang="ru-RU" dirty="0"/>
              <a:t>п</a:t>
            </a:r>
            <a:r>
              <a:rPr lang="ru-RU" dirty="0" smtClean="0"/>
              <a:t>едагог дополнительного образования  </a:t>
            </a:r>
          </a:p>
          <a:p>
            <a:pPr algn="r"/>
            <a:r>
              <a:rPr lang="ru-RU" dirty="0" smtClean="0"/>
              <a:t>МБОУ ДОД «Дом детского творчества» </a:t>
            </a:r>
          </a:p>
          <a:p>
            <a:pPr algn="r"/>
            <a:r>
              <a:rPr lang="ru-RU" dirty="0" err="1" smtClean="0"/>
              <a:t>с.Икряное</a:t>
            </a:r>
            <a:r>
              <a:rPr lang="ru-RU" dirty="0" smtClean="0"/>
              <a:t> Астраханская область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62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aseledushapoyot.ru/wp-content/uploads/2012/04/Na-chyom-spali-v-starin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962006" cy="517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5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7029400" cy="4857720"/>
          </a:xfrm>
        </p:spPr>
        <p:txBody>
          <a:bodyPr>
            <a:normAutofit/>
          </a:bodyPr>
          <a:lstStyle/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Если раньше лоскутные изделия были признаком простоты и бедности, то теперь превратились в своеобразный вид искусства.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Особенно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красивые произведения – впечатляющие по оригинальности и разнообразию материалов, структур, форм и цветовых сочетаний – принято вешать на стены как картины или ковры.</a:t>
            </a:r>
            <a:endParaRPr lang="ru-RU" sz="1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6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6092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СОВРЕМЕННЫЕ ЛОСКУТНЫЕ ОДЕЯЛА.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http://img1.liveinternet.ru/images/attach/c/0/63/251/63251118_cadar_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55196"/>
            <a:ext cx="345638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surfbooks.com/Pics/deanmillerbedd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5053">
            <a:off x="3831653" y="2163984"/>
            <a:ext cx="4873774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74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64704"/>
            <a:ext cx="6400800" cy="72008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ПОДУШКА.                             КОВРИК.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www.babushkinysovety.ru/pictures/po4work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24" y="1916832"/>
            <a:ext cx="3739619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media.nn.ru/data/ufiles/4/1/50/05/1500537.Glavn-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2924944"/>
            <a:ext cx="4752528" cy="3250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05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5372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ГРЕЛКИ НА ЧАЙНИК.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http://www.grandstylespb.ru/imgcatalog/catalog562b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810000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grandstylespb.ru/imgcatalog/catalog1083bi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5721">
            <a:off x="4706852" y="758941"/>
            <a:ext cx="3810000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romantic-online.com/uploads/users_images/1/36/thumbs_4864f19adeb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40968"/>
            <a:ext cx="2857500" cy="327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94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5372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ФАРТУКИ.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http://static2.babysfera.ru/7/a/4/1/261592.5933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95" y="1268760"/>
            <a:ext cx="347662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0.liveinternet.ru/images/foto/c/9/apps/2/667/2667034_rrsrssrsr_re_rsrrrsr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2816"/>
            <a:ext cx="4968552" cy="420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43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31519"/>
            <a:ext cx="7848872" cy="753265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 smtClean="0"/>
              <a:t>      </a:t>
            </a:r>
            <a:r>
              <a:rPr lang="ru-RU" sz="2400" b="1" dirty="0" smtClean="0">
                <a:solidFill>
                  <a:srgbClr val="7030A0"/>
                </a:solidFill>
              </a:rPr>
              <a:t>ПРИХВАТКИ.     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</a:rPr>
              <a:t>     </a:t>
            </a:r>
            <a:r>
              <a:rPr lang="ru-RU" sz="2400" b="1" dirty="0" smtClean="0">
                <a:solidFill>
                  <a:srgbClr val="7030A0"/>
                </a:solidFill>
              </a:rPr>
              <a:t>ПОДСТАВКИ </a:t>
            </a:r>
            <a:r>
              <a:rPr lang="ru-RU" sz="2400" b="1" dirty="0" smtClean="0">
                <a:solidFill>
                  <a:srgbClr val="7030A0"/>
                </a:solidFill>
              </a:rPr>
              <a:t>ПОД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ГОРЯЧЕЕ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www.fermersha.ru/files/images/prixvatki.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4337687" cy="461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raduga.edu.ru/_ph/18/2/1695994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04679" y="2237895"/>
            <a:ext cx="4618973" cy="354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2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68125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КУКЛЫ.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http://promenag-tour.ru/d/223359/d/738003201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056784" cy="43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3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6812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КАРТИНЫ.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9218" name="Picture 2" descr="http://www.nhat-nam.ru/foto21/9-2011Fi062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89654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viju-i-tvoru.narod.ru/kartini/03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124325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13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196752"/>
            <a:ext cx="6400800" cy="388843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Использованные </a:t>
            </a:r>
            <a:r>
              <a:rPr lang="ru-RU" dirty="0" err="1" smtClean="0">
                <a:solidFill>
                  <a:srgbClr val="7030A0"/>
                </a:solidFill>
              </a:rPr>
              <a:t>интернетресурсы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</a:p>
          <a:p>
            <a:pPr marL="45720" indent="0">
              <a:buNone/>
            </a:pPr>
            <a:r>
              <a:rPr lang="en-US" dirty="0" err="1">
                <a:solidFill>
                  <a:srgbClr val="7030A0"/>
                </a:solidFill>
                <a:hlinkClick r:id="rId2"/>
              </a:rPr>
              <a:t>viju-i-tvoru.narod</a:t>
            </a:r>
            <a:r>
              <a:rPr lang="en-US" dirty="0" smtClean="0">
                <a:solidFill>
                  <a:srgbClr val="7030A0"/>
                </a:solidFill>
                <a:hlinkClick r:id="rId2"/>
              </a:rPr>
              <a:t>…</a:t>
            </a:r>
            <a:endParaRPr lang="ru-RU" dirty="0" smtClean="0">
              <a:solidFill>
                <a:srgbClr val="7030A0"/>
              </a:solidFill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7030A0"/>
                </a:solidFill>
                <a:hlinkClick r:id="rId3"/>
              </a:rPr>
              <a:t>vietnam.vnanet.vn</a:t>
            </a:r>
            <a:endParaRPr lang="ru-RU" dirty="0" smtClean="0">
              <a:solidFill>
                <a:srgbClr val="7030A0"/>
              </a:solidFill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7030A0"/>
                </a:solidFill>
                <a:hlinkClick r:id="rId4"/>
              </a:rPr>
              <a:t>fotki.yandex.ru</a:t>
            </a:r>
            <a:endParaRPr lang="ru-RU" dirty="0" smtClean="0">
              <a:solidFill>
                <a:srgbClr val="7030A0"/>
              </a:solidFill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7030A0"/>
                </a:solidFill>
                <a:hlinkClick r:id="rId5"/>
              </a:rPr>
              <a:t>screen.ru</a:t>
            </a:r>
            <a:endParaRPr lang="ru-RU" dirty="0" smtClean="0">
              <a:solidFill>
                <a:srgbClr val="7030A0"/>
              </a:solidFill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7030A0"/>
                </a:solidFill>
                <a:latin typeface="Arial"/>
                <a:hlinkClick r:id="rId6"/>
              </a:rPr>
              <a:t>detkimam.ru</a:t>
            </a:r>
            <a:endParaRPr lang="ru-RU" dirty="0" smtClean="0">
              <a:solidFill>
                <a:srgbClr val="7030A0"/>
              </a:solidFill>
              <a:latin typeface="Arial"/>
            </a:endParaRPr>
          </a:p>
          <a:p>
            <a:pPr marL="45720" indent="0">
              <a:buNone/>
            </a:pPr>
            <a:r>
              <a:rPr lang="en-US" dirty="0">
                <a:solidFill>
                  <a:srgbClr val="7030A0"/>
                </a:solidFill>
                <a:latin typeface="Arial"/>
                <a:hlinkClick r:id="rId7"/>
              </a:rPr>
              <a:t>https://ru.wikipedia.org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124744"/>
            <a:ext cx="7317432" cy="41764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</a:rPr>
              <a:t>Шитьё из лоскутков - один из традиционных видов народного творчества, у которого давняя история, глубокие корни. </a:t>
            </a:r>
            <a:endParaRPr lang="ru-RU" sz="2800" dirty="0" smtClean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Как </a:t>
            </a: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</a:rPr>
              <a:t>художественная работа, шитьё из лоскутов по сути своей очень близко к древнему искусству мозаики.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5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7101408" cy="4857720"/>
          </a:xfrm>
        </p:spPr>
        <p:txBody>
          <a:bodyPr>
            <a:normAutofit fontScale="92500"/>
          </a:bodyPr>
          <a:lstStyle/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Россия до середины XVIII века была домотканой. Долгие зимние вечера оставляли много времени для рукоделия. Женщины коротали его за прялкой, ткацким станом, пяльцами.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Ткани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ткали шириной 40 см, соответственно крою рубахи или полотенца, чтобы при шитье практически не оставалось отходов. Одежда из домотканого полотна была крепкой и передавалась от старшего поколения к младшему.</a:t>
            </a:r>
            <a:endParaRPr lang="ru-RU" sz="1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61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476672"/>
            <a:ext cx="6400800" cy="57606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ТКАЦКИЙ СТАНОК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mastera-rukodeliya.ru/images/stories/biser/stanok%20dlya%20biseropleteniya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912768" cy="5106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33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681256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dirty="0" smtClean="0"/>
              <a:t>   </a:t>
            </a:r>
            <a:r>
              <a:rPr lang="ru-RU" sz="2600" b="1" dirty="0" smtClean="0">
                <a:solidFill>
                  <a:srgbClr val="7030A0"/>
                </a:solidFill>
              </a:rPr>
              <a:t>ПРЯЛКА.                                 ПЯЛЬЦЫ.</a:t>
            </a:r>
            <a:endParaRPr lang="ru-RU" sz="26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25" y="1484784"/>
            <a:ext cx="3541713" cy="444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www.sew-shop.com/images/product_images/popup_images/clover/13169_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501967"/>
            <a:ext cx="4163143" cy="4424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9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6092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ХОЗЯЙКА ЗА РАБОТОЙ.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s018.radikal.ru/i505/1201/31/ee686e49e14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340768"/>
            <a:ext cx="6354588" cy="46805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373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7029400" cy="5145752"/>
          </a:xfrm>
        </p:spPr>
        <p:txBody>
          <a:bodyPr>
            <a:normAutofit fontScale="85000" lnSpcReduction="10000"/>
          </a:bodyPr>
          <a:lstStyle/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В России самодельные ткани использовались для убранства жилища в основном крестьянами. Но с конца XVIII века и особенно в XIX 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веке</a:t>
            </a:r>
            <a:r>
              <a:rPr lang="en-US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и горожанами.</a:t>
            </a:r>
          </a:p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Б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лагодаря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развитию машинного производства в России, все больше начали входить в домашний обиход недорогие, пестрые, яркие хлопчатобумажные ткани. Ширина ситцевого полотна составляла 75-80 см, то есть была шире кроя одежды, и смекалистые хозяйки оставшимися лоскутками стали удлинять детскую одежду, украшать подолы рубах, рукава и оплечья. </a:t>
            </a:r>
            <a:endParaRPr lang="ru-RU" sz="1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1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400800" cy="39322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УКРАШЕНИЕ ОДЕЖДЫ ЛОСКУТАМИ.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www.history-ryazan.ru/system/files/node_files/admin/374/no20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304764"/>
            <a:ext cx="3168352" cy="488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o-detstve.ru/assets/galleries/3532/_a_a_0_n_e_a_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04764"/>
            <a:ext cx="3456384" cy="506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9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31520"/>
            <a:ext cx="7344816" cy="5433784"/>
          </a:xfrm>
        </p:spPr>
        <p:txBody>
          <a:bodyPr>
            <a:normAutofit fontScale="92500" lnSpcReduction="10000"/>
          </a:bodyPr>
          <a:lstStyle/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Самые же мелкие лоскутки и сохранившиеся части выношенной одежды сшивались в единое разноцветное полотно. Так появилось искусство лоскутного шитья и его символ — лоскутное одеяло, непременный атрибут убранства крестьянского 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дома. </a:t>
            </a:r>
          </a:p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Лоскутное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одеяло вносило красоту в скромный повседневный быт, дарило радостные краски немудреному крестьянскому жилью. </a:t>
            </a:r>
            <a:endParaRPr lang="ru-RU" sz="2400" dirty="0" smtClean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indent="457200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Когда 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</a:rPr>
              <a:t>родители собирали невесте приданое, то не забывали приготовить и лоскутное одеяло. Детское одеяльце обязательно шили для новорожденных.</a:t>
            </a:r>
            <a:endParaRPr lang="ru-RU" sz="14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97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A8A8A8"/>
      </a:dk1>
      <a:lt1>
        <a:sysClr val="window" lastClr="1E1E1E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367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Из истории лоскутного шитья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истории лоскутного шитья</dc:title>
  <dc:creator>Пользователь Windows</dc:creator>
  <cp:lastModifiedBy>Пользователь Windows</cp:lastModifiedBy>
  <cp:revision>10</cp:revision>
  <dcterms:created xsi:type="dcterms:W3CDTF">2013-01-20T16:19:08Z</dcterms:created>
  <dcterms:modified xsi:type="dcterms:W3CDTF">2013-10-20T12:44:56Z</dcterms:modified>
</cp:coreProperties>
</file>