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79C65-E0D0-4544-B8BB-FAE77063286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0927C-28F6-4756-99A6-9FE979B9EE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290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531014A3-7549-40F9-BE33-FF20F7000B3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E1D6E5CB-28A5-4315-9765-4B671EF25AD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0646A611-C28C-4493-8ADE-53F1CD1F2EF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BB50351-1C6C-456D-B6E9-86A95B4A4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307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0686537-E09B-4666-BDCE-4210B9BD7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5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8C8D1D6-3FD0-4962-8081-558CF840F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305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F596262-DD08-4D98-AC74-9F0CD65B7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9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21EAF79-B65D-4C67-8809-322B71517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424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FF03420-ECA7-490E-862A-BD275F734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56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6118161-92DC-4E11-BCA0-6E992ED95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326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5FF26F4-E238-4BB6-8EBB-B377FCC24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3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C1B5307-E3BC-4C59-9FB3-709221F78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329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97F6BD5-3AA3-43CC-9F11-520420147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38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183793C-EFC0-4A90-A079-ADF0864BE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22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0F3DE9-CA51-4674-B8E0-10893B1EB4C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9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я\Desktop\50655888_Povarenok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7023"/>
            <a:ext cx="1979711" cy="2187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Юля\Desktop\урок\1552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213100"/>
            <a:ext cx="4065587" cy="349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:\Users\Юля\Desktop\урок\0_14a7d_dd27e410_X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88913"/>
            <a:ext cx="4319587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:\Users\Юля\Desktop\урок\x_3ebdacb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3116263"/>
            <a:ext cx="3673475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566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ля\Desktop\6131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96" y="4437112"/>
            <a:ext cx="1925960" cy="2348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Юля\Desktop\урок\0_71c9b_583c43de_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71450"/>
            <a:ext cx="34671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1450"/>
            <a:ext cx="3960813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C:\Users\Юля\Desktop\урок\maslennitsa-1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213100"/>
            <a:ext cx="4500562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005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Юля\Desktop\урок\XWWyNG8tTB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3683000"/>
            <a:ext cx="3405188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Users\Юля\Desktop\330026694634_shshshshshshshsh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517" y="4293096"/>
            <a:ext cx="2239138" cy="2410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Юля\Desktop\урок\3046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15888"/>
            <a:ext cx="3981450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:\Users\Юля\Desktop\урок\BLeX186V3p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5" y="2492375"/>
            <a:ext cx="3613150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C:\Users\Юля\Desktop\урок\fa-119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115888"/>
            <a:ext cx="334010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Юля\Desktop\урок\30461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60350"/>
            <a:ext cx="3981450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C:\Users\Юля\Desktop\урок\fa-119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075" y="260350"/>
            <a:ext cx="334010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86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Домашнее задание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2771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8713787" cy="4525963"/>
          </a:xfrm>
        </p:spPr>
        <p:txBody>
          <a:bodyPr/>
          <a:lstStyle/>
          <a:p>
            <a:r>
              <a:rPr lang="ru-RU" sz="3000" b="1" i="1" smtClean="0">
                <a:latin typeface="Times New Roman" pitchFamily="18" charset="0"/>
                <a:cs typeface="Times New Roman" pitchFamily="18" charset="0"/>
              </a:rPr>
              <a:t>Подготовить рецепты приготовления блинов.</a:t>
            </a:r>
          </a:p>
          <a:p>
            <a:endParaRPr lang="ru-RU" sz="3000" b="1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i="1" smtClean="0">
                <a:latin typeface="Times New Roman" pitchFamily="18" charset="0"/>
                <a:cs typeface="Times New Roman" pitchFamily="18" charset="0"/>
              </a:rPr>
              <a:t>Рассказать о традициях в вашей семье, связанных с приготовлением и употреблением блинов</a:t>
            </a:r>
          </a:p>
          <a:p>
            <a:endParaRPr lang="ru-RU" sz="3000" b="1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Оформить рецепты на альбомных листах, с изображениями блинов (по желанию).</a:t>
            </a:r>
          </a:p>
          <a:p>
            <a:endParaRPr lang="ru-RU" sz="3000" smtClean="0"/>
          </a:p>
        </p:txBody>
      </p:sp>
    </p:spTree>
    <p:extLst>
      <p:ext uri="{BB962C8B-B14F-4D97-AF65-F5344CB8AC3E}">
        <p14:creationId xmlns:p14="http://schemas.microsoft.com/office/powerpoint/2010/main" val="378991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Экран (4:3)</PresentationFormat>
  <Paragraphs>9</Paragraphs>
  <Slides>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1_Оформление по умолчанию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2013-10-20T15:33:01Z</dcterms:created>
  <dcterms:modified xsi:type="dcterms:W3CDTF">2013-10-20T15:33:47Z</dcterms:modified>
</cp:coreProperties>
</file>