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655169"/>
            <a:ext cx="6613296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Кладовые Земли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574778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76128" y="718132"/>
            <a:ext cx="4559453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/>
              <a:t>Добыча нефти и газа</a:t>
            </a:r>
            <a:endParaRPr lang="ru-RU" sz="3600" dirty="0"/>
          </a:p>
        </p:txBody>
      </p:sp>
      <p:pic>
        <p:nvPicPr>
          <p:cNvPr id="7170" name="Picture 2" descr="C:\Users\Таточка\Desktop\для презентаций\окружайка\кладовые земли\картинки\добыча нефти 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5854" y="2564904"/>
            <a:ext cx="4334934" cy="243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Таточка\Desktop\для презентаций\окружайка\кладовые земли\картинки\добыча нефти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315" y="2564904"/>
            <a:ext cx="3857625" cy="243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61954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3808" y="718132"/>
            <a:ext cx="3081228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/>
              <a:t>Добыча песка</a:t>
            </a:r>
            <a:endParaRPr lang="ru-RU" sz="3600" dirty="0"/>
          </a:p>
        </p:txBody>
      </p:sp>
      <p:pic>
        <p:nvPicPr>
          <p:cNvPr id="8194" name="Picture 2" descr="C:\Users\Таточка\Desktop\для презентаций\окружайка\кладовые земли\картинки\песок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583" y="2420888"/>
            <a:ext cx="3715367" cy="2786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Таточка\Desktop\для презентаций\окружайка\кладовые земли\картинки\песок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0359" y="2420887"/>
            <a:ext cx="3720154" cy="2786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39234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03848" y="718132"/>
            <a:ext cx="2880660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/>
              <a:t>Добыча соли</a:t>
            </a:r>
            <a:endParaRPr lang="ru-RU" sz="3600" dirty="0"/>
          </a:p>
        </p:txBody>
      </p:sp>
      <p:pic>
        <p:nvPicPr>
          <p:cNvPr id="9218" name="Picture 2" descr="C:\Users\Таточка\Desktop\для презентаций\окружайка\кладовые земли\картинки\соль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658" y="2382948"/>
            <a:ext cx="3962886" cy="26155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Таточка\Desktop\для презентаций\окружайка\кладовые земли\картинки\соль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324"/>
          <a:stretch/>
        </p:blipFill>
        <p:spPr bwMode="auto">
          <a:xfrm>
            <a:off x="4644178" y="2358788"/>
            <a:ext cx="3966864" cy="26396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0891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76128" y="718132"/>
            <a:ext cx="3641253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/>
              <a:t>Добыча каолина</a:t>
            </a:r>
            <a:endParaRPr lang="ru-RU" sz="3600" dirty="0"/>
          </a:p>
        </p:txBody>
      </p:sp>
      <p:pic>
        <p:nvPicPr>
          <p:cNvPr id="10242" name="Picture 2" descr="C:\Users\Таточка\Desktop\для презентаций\окружайка\кладовые земли\картинки\каолин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553" y="2204863"/>
            <a:ext cx="3701218" cy="29609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Таточка\Desktop\для презентаций\окружайка\кладовые земли\картинки\каолин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2204603"/>
            <a:ext cx="4441847" cy="29612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72590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43824" y="734515"/>
            <a:ext cx="1656351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/>
              <a:t>Гранит</a:t>
            </a:r>
            <a:endParaRPr lang="ru-RU" sz="3600" dirty="0"/>
          </a:p>
        </p:txBody>
      </p:sp>
      <p:pic>
        <p:nvPicPr>
          <p:cNvPr id="11267" name="Picture 3" descr="C:\Users\Таточка\Desktop\для презентаций\окружайка\кладовые земли\картинки\granit_сер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132856"/>
            <a:ext cx="3202186" cy="24008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Таточка\Desktop\для презентаций\окружайка\кладовые земли\картинки\розовый гранит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0940" y="2170029"/>
            <a:ext cx="3545476" cy="236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C:\Users\Таточка\Desktop\для презентаций\окружайка\кладовые земли\картинки\гранит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2737" y="4533680"/>
            <a:ext cx="3026269" cy="20065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04690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9814" y="718132"/>
            <a:ext cx="1656351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/>
              <a:t>Гранит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2060848"/>
            <a:ext cx="2088232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/>
              <a:t>Полевой шпат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3894939" y="2014681"/>
            <a:ext cx="1473480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/>
              <a:t>Кварц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6228184" y="1988534"/>
            <a:ext cx="1559338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/>
              <a:t>Слюда</a:t>
            </a:r>
            <a:endParaRPr lang="ru-RU" sz="3600" dirty="0"/>
          </a:p>
        </p:txBody>
      </p:sp>
      <p:pic>
        <p:nvPicPr>
          <p:cNvPr id="12290" name="Picture 2" descr="C:\Users\Таточка\Desktop\для презентаций\окружайка\кладовые земли\картинки\полевой шпат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575398"/>
            <a:ext cx="2293219" cy="17199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Таточка\Desktop\для презентаций\окружайка\кладовые земли\картинки\слюда 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3147141"/>
            <a:ext cx="2500337" cy="18752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Таточка\Desktop\для презентаций\окружайка\кладовые земли\картинки\кварц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3143" y="3218030"/>
            <a:ext cx="2457071" cy="2092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37528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7904" y="1041296"/>
            <a:ext cx="158889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/>
              <a:t>Кварц </a:t>
            </a:r>
            <a:endParaRPr lang="ru-RU" sz="3600" dirty="0"/>
          </a:p>
        </p:txBody>
      </p:sp>
      <p:pic>
        <p:nvPicPr>
          <p:cNvPr id="13314" name="Picture 2" descr="C:\Users\Таточка\Desktop\для презентаций\окружайка\кладовые земли\картинки\кварц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451" y="2420888"/>
            <a:ext cx="3669817" cy="31256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Таточка\Desktop\для презентаций\окружайка\кладовые земли\картинки\зеленый кварц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9624" y="2154901"/>
            <a:ext cx="2286000" cy="182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Таточка\Desktop\для презентаций\окружайка\кладовые земли\картинки\Amethyst_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2300" y="4012916"/>
            <a:ext cx="3060649" cy="22956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30566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Таточка\Desktop\для презентаций\окружайка\кладовые земли\картинки\kamni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764704"/>
            <a:ext cx="7620001" cy="571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67491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052736"/>
            <a:ext cx="5146537" cy="230832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/>
              <a:t>Минералы отличаются: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 smtClean="0"/>
              <a:t>Весом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 smtClean="0"/>
              <a:t>Твёрдостью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 smtClean="0"/>
              <a:t>Цветом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9985971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Таточка\Desktop\для презентаций\окружайка\кладовые земли\картинки\агат голубо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700808"/>
            <a:ext cx="1523281" cy="15855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Таточка\Desktop\для презентаций\окружайка\кладовые земли\картинки\агат зеленый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253" y="3792317"/>
            <a:ext cx="1449363" cy="16416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C:\Users\Таточка\Desktop\для презентаций\окружайка\кладовые земли\картинки\гранат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2213403"/>
            <a:ext cx="2466975" cy="1847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5" name="Picture 5" descr="C:\Users\Таточка\Desktop\для презентаций\окружайка\кладовые земли\картинки\сапфир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1" y="2213403"/>
            <a:ext cx="2093034" cy="1847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5536" y="755780"/>
            <a:ext cx="1122295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/>
              <a:t>Агат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426666" y="755780"/>
            <a:ext cx="1122295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/>
              <a:t>Агат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3069005" y="835959"/>
            <a:ext cx="1585755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/>
              <a:t>Гранат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6012161" y="835958"/>
            <a:ext cx="182934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/>
              <a:t>Сапфир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563718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261613"/>
            <a:ext cx="83595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Полезные ископаемые – это те богатства, которые добываются из недр  Земли или её поверхности.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178743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25345" y="815736"/>
            <a:ext cx="2806794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/>
              <a:t>Соль (</a:t>
            </a:r>
            <a:r>
              <a:rPr lang="ru-RU" sz="3600" dirty="0" err="1" smtClean="0"/>
              <a:t>галит</a:t>
            </a:r>
            <a:r>
              <a:rPr lang="ru-RU" sz="3600" dirty="0" smtClean="0"/>
              <a:t>)</a:t>
            </a:r>
            <a:endParaRPr lang="ru-RU" sz="3600" dirty="0"/>
          </a:p>
        </p:txBody>
      </p:sp>
      <p:pic>
        <p:nvPicPr>
          <p:cNvPr id="16386" name="Picture 2" descr="C:\Users\Таточка\Desktop\для презентаций\окружайка\кладовые земли\картинки\соль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8562" y="2336304"/>
            <a:ext cx="3240360" cy="30790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04256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Таточка\Desktop\для презентаций\окружайка\кладовые земли\картинки\magicheskie-svoistva-dragocennyh-kamnei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88640"/>
            <a:ext cx="6480720" cy="648072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65299" y="2797391"/>
            <a:ext cx="39253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65756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очка\Desktop\для презентаций\окружайка\кладовые земли\картинки\Песок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973569"/>
            <a:ext cx="2123728" cy="1764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Таточка\Desktop\для презентаций\окружайка\кладовые земли\картинки\glin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2973569"/>
            <a:ext cx="3355157" cy="1743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Таточка\Desktop\для презентаций\окружайка\кладовые земли\картинки\гранит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2973569"/>
            <a:ext cx="2628901" cy="1743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2099227"/>
            <a:ext cx="1371466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/>
              <a:t>песок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3347864" y="2076131"/>
            <a:ext cx="1386085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/>
              <a:t>глина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6516216" y="2076130"/>
            <a:ext cx="1646605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/>
              <a:t>гранит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2846400" y="662378"/>
            <a:ext cx="3309817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/>
              <a:t>Строительство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872495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32551" y="297522"/>
            <a:ext cx="196188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/>
              <a:t>Топливо</a:t>
            </a:r>
            <a:endParaRPr lang="ru-RU" sz="3600" dirty="0"/>
          </a:p>
        </p:txBody>
      </p:sp>
      <p:pic>
        <p:nvPicPr>
          <p:cNvPr id="2050" name="Picture 2" descr="C:\Users\Таточка\Desktop\для презентаций\окружайка\кладовые земли\картинки\каменный уголь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5794" y="2276872"/>
            <a:ext cx="2765186" cy="18393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Таточка\Desktop\для презентаций\окружайка\кладовые земли\картинки\торф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2226253"/>
            <a:ext cx="2480865" cy="18609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Таточка\Desktop\для презентаций\окружайка\кладовые земли\картинки\нефть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5794" y="4703058"/>
            <a:ext cx="2721273" cy="1941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Таточка\Desktop\для презентаций\окружайка\кладовые земли\картинки\газ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4002" y="4703058"/>
            <a:ext cx="2466975" cy="1847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70977" y="1322934"/>
            <a:ext cx="2409634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/>
              <a:t>Каменный</a:t>
            </a:r>
          </a:p>
          <a:p>
            <a:r>
              <a:rPr lang="ru-RU" sz="3600" dirty="0" smtClean="0"/>
              <a:t>уголь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5195553" y="1557956"/>
            <a:ext cx="135588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/>
              <a:t>Торф 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185647" y="4348828"/>
            <a:ext cx="1626279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/>
              <a:t>Нефть 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5372102" y="4443109"/>
            <a:ext cx="93500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/>
              <a:t>Газ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484789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83768" y="628875"/>
            <a:ext cx="403546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/>
              <a:t>Выплавка металла</a:t>
            </a:r>
            <a:endParaRPr lang="ru-RU" sz="3600" dirty="0"/>
          </a:p>
        </p:txBody>
      </p:sp>
      <p:pic>
        <p:nvPicPr>
          <p:cNvPr id="3074" name="Picture 2" descr="C:\Users\Таточка\Desktop\для презентаций\окружайка\кладовые земли\картинки\выплав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4912" y="1484784"/>
            <a:ext cx="6353175" cy="4762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9893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556792"/>
            <a:ext cx="8326617" cy="17543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u="sng" dirty="0" smtClean="0"/>
              <a:t>Месторождения </a:t>
            </a:r>
            <a:r>
              <a:rPr lang="ru-RU" sz="3600" dirty="0" smtClean="0"/>
              <a:t>– это места, где в глубинах Земли и на её поверхности  залегают полезные ископаемые.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549905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7904" y="980727"/>
            <a:ext cx="1648465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/>
              <a:t>Геолог </a:t>
            </a:r>
            <a:endParaRPr lang="ru-RU" sz="3600" dirty="0"/>
          </a:p>
        </p:txBody>
      </p:sp>
      <p:pic>
        <p:nvPicPr>
          <p:cNvPr id="4098" name="Picture 2" descr="C:\Users\Таточка\Desktop\для презентаций\окружайка\кладовые земли\картинки\геологи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204864"/>
            <a:ext cx="3810001" cy="2533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Таточка\Desktop\для презентаций\окружайка\кладовые земли\картинки\геологи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8004" y="2212964"/>
            <a:ext cx="3721098" cy="252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68846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565732"/>
            <a:ext cx="5089598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/>
              <a:t>Добыча железной руды</a:t>
            </a:r>
            <a:endParaRPr lang="ru-RU" sz="3600" dirty="0"/>
          </a:p>
        </p:txBody>
      </p:sp>
      <p:pic>
        <p:nvPicPr>
          <p:cNvPr id="5122" name="Picture 2" descr="C:\Users\Таточка\Desktop\для презентаций\окружайка\кладовые земли\картинки\жел руда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9183" y="2590787"/>
            <a:ext cx="4135488" cy="20677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Таточка\Desktop\для презентаций\окружайка\кладовые земли\картинки\жел руда1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265" y="2276872"/>
            <a:ext cx="3590925" cy="2695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38186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Таточка\Desktop\для презентаций\окружайка\кладовые земли\картинки\шахта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492896"/>
            <a:ext cx="3990429" cy="26602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76128" y="718132"/>
            <a:ext cx="5133008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/>
              <a:t>Добыча каменного угля</a:t>
            </a:r>
            <a:endParaRPr lang="ru-RU" sz="3600" dirty="0"/>
          </a:p>
        </p:txBody>
      </p:sp>
      <p:pic>
        <p:nvPicPr>
          <p:cNvPr id="6147" name="Picture 3" descr="C:\Users\Таточка\Desktop\для презентаций\окружайка\кладовые земли\картинки\шахта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2492896"/>
            <a:ext cx="3413700" cy="26602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28784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1410</TotalTime>
  <Words>87</Words>
  <Application>Microsoft Office PowerPoint</Application>
  <PresentationFormat>Экран (4:3)</PresentationFormat>
  <Paragraphs>37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Таточка</dc:creator>
  <cp:lastModifiedBy>Таточка</cp:lastModifiedBy>
  <cp:revision>12</cp:revision>
  <dcterms:created xsi:type="dcterms:W3CDTF">2013-10-19T09:58:30Z</dcterms:created>
  <dcterms:modified xsi:type="dcterms:W3CDTF">2013-10-20T09:42:49Z</dcterms:modified>
</cp:coreProperties>
</file>