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88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29B2B-B3D5-4B6E-844D-1B15389CFE2F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A5B25-6731-429E-B118-49FDA3472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6B126-EC15-493A-9400-49ACA26817A2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36638-B276-4317-B5E5-72379E0226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6638-B276-4317-B5E5-72379E0226A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6638-B276-4317-B5E5-72379E0226A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3385-7FC0-4468-88CA-211B25D4AE91}" type="datetime1">
              <a:rPr lang="ru-RU" smtClean="0"/>
              <a:pPr/>
              <a:t>20.10.2013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E21C72-16DA-494C-A031-43D49DDF84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Мой университет - </a:t>
            </a:r>
            <a:r>
              <a:rPr lang="en-US" smtClean="0"/>
              <a:t>www.moi-mummi.ru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3C019-9475-41CB-A895-38E80D0F4945}" type="datetime1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 - </a:t>
            </a:r>
            <a:r>
              <a:rPr lang="en-US" smtClean="0"/>
              <a:t>www.moi-mummi.ru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1C72-16DA-494C-A031-43D49DDF8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1689D-F049-4F17-A378-1265CDEC6111}" type="datetime1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 - </a:t>
            </a:r>
            <a:r>
              <a:rPr lang="en-US" smtClean="0"/>
              <a:t>www.moi-mummi.ru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1C72-16DA-494C-A031-43D49DDF8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919387-76A3-4E5B-81B1-1B1B2C2362BC}" type="datetime1">
              <a:rPr lang="ru-RU" smtClean="0"/>
              <a:pPr/>
              <a:t>20.10.2013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1E21C72-16DA-494C-A031-43D49DDF84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Мой университет - </a:t>
            </a:r>
            <a:r>
              <a:rPr lang="en-US" smtClean="0"/>
              <a:t>www.moi-mummi.ru</a:t>
            </a: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E5902-CA73-461B-9794-B98370BBCCF1}" type="datetime1">
              <a:rPr lang="ru-RU" smtClean="0"/>
              <a:pPr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 - </a:t>
            </a:r>
            <a:r>
              <a:rPr lang="en-US" smtClean="0"/>
              <a:t>www.moi-mummi.ru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1C72-16DA-494C-A031-43D49DDF84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760F4-5F24-4DCA-9675-87F963958925}" type="datetime1">
              <a:rPr lang="ru-RU" smtClean="0"/>
              <a:pPr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 - </a:t>
            </a:r>
            <a:r>
              <a:rPr lang="en-US" smtClean="0"/>
              <a:t>www.moi-mummi.ru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1C72-16DA-494C-A031-43D49DDF84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1C72-16DA-494C-A031-43D49DDF84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 - </a:t>
            </a:r>
            <a:r>
              <a:rPr lang="en-US" smtClean="0"/>
              <a:t>www.moi-mummi.ru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0679-812A-4F07-BBE1-0B7A9A51BAE5}" type="datetime1">
              <a:rPr lang="ru-RU" smtClean="0"/>
              <a:pPr/>
              <a:t>20.10.2013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2E1F-D9B8-438B-A11C-2B797DCEF9A5}" type="datetime1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 - </a:t>
            </a:r>
            <a:r>
              <a:rPr lang="en-US" smtClean="0"/>
              <a:t>www.moi-mummi.ru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1C72-16DA-494C-A031-43D49DDF84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8D96E-F851-473F-9E5D-0DA1B8B53149}" type="datetime1">
              <a:rPr lang="ru-RU" smtClean="0"/>
              <a:pPr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 - </a:t>
            </a:r>
            <a:r>
              <a:rPr lang="en-US" smtClean="0"/>
              <a:t>www.moi-mummi.ru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21C72-16DA-494C-A031-43D49DDF8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01FCA5B-DB2B-4F81-B573-5904524B2C01}" type="datetime1">
              <a:rPr lang="ru-RU" smtClean="0"/>
              <a:pPr/>
              <a:t>20.10.2013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1E21C72-16DA-494C-A031-43D49DDF84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Мой университет - </a:t>
            </a:r>
            <a:r>
              <a:rPr lang="en-US" smtClean="0"/>
              <a:t>www.moi-mummi.ru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A211-F660-4F8B-9A58-740CD7C4F436}" type="datetime1">
              <a:rPr lang="ru-RU" smtClean="0"/>
              <a:pPr/>
              <a:t>20.10.2013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E21C72-16DA-494C-A031-43D49DDF84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Мой университет - </a:t>
            </a:r>
            <a:r>
              <a:rPr lang="en-US" smtClean="0"/>
              <a:t>www.moi-mummi.ru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19F6C77-E49E-4719-A3AE-68D74DC18CCA}" type="datetime1">
              <a:rPr lang="ru-RU" smtClean="0"/>
              <a:pPr/>
              <a:t>20.10.2013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Мой университет - </a:t>
            </a:r>
            <a:r>
              <a:rPr lang="en-US" smtClean="0"/>
              <a:t>www.moi-mummi.ru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1E21C72-16DA-494C-A031-43D49DDF84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gif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7" Type="http://schemas.openxmlformats.org/officeDocument/2006/relationships/image" Target="../media/image24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gi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gif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861048"/>
            <a:ext cx="6172200" cy="13716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Микки Маус зовет на помощь</a:t>
            </a:r>
            <a:endParaRPr lang="en-US" sz="4400" dirty="0" smtClean="0">
              <a:solidFill>
                <a:srgbClr val="FF0000"/>
              </a:solidFill>
            </a:endParaRPr>
          </a:p>
          <a:p>
            <a:pPr algn="ctr"/>
            <a:r>
              <a:rPr lang="ru-RU" sz="1800" dirty="0" smtClean="0">
                <a:solidFill>
                  <a:schemeClr val="bg1"/>
                </a:solidFill>
              </a:rPr>
              <a:t>Автор: Симакова Екатерина Анатольевна,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</a:rPr>
              <a:t>воспитатель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556792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chemeClr val="bg1"/>
                </a:solidFill>
              </a:rPr>
              <a:t>Мультимедийный</a:t>
            </a:r>
            <a:r>
              <a:rPr lang="ru-RU" dirty="0" smtClean="0">
                <a:solidFill>
                  <a:schemeClr val="bg1"/>
                </a:solidFill>
              </a:rPr>
              <a:t> урок по математике для второй младшей группы ДОУ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345867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9744" y="3356992"/>
            <a:ext cx="2304256" cy="2736304"/>
          </a:xfrm>
          <a:prstGeom prst="rect">
            <a:avLst/>
          </a:prstGeom>
        </p:spPr>
      </p:pic>
      <p:pic>
        <p:nvPicPr>
          <p:cNvPr id="6" name="Рисунок 5" descr="babochka_khameleon_7c85ef67bf8e4245a5833bdbc756d44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3568" y="1268760"/>
            <a:ext cx="952500" cy="733425"/>
          </a:xfrm>
          <a:prstGeom prst="rect">
            <a:avLst/>
          </a:prstGeom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ыноска-облако 7"/>
          <p:cNvSpPr/>
          <p:nvPr/>
        </p:nvSpPr>
        <p:spPr>
          <a:xfrm>
            <a:off x="0" y="908720"/>
            <a:ext cx="3923928" cy="1008112"/>
          </a:xfrm>
          <a:prstGeom prst="cloud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КОНЕЦ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9938" name="Picture 2" descr="http://img1.liveinternet.ru/images/attach/c/0/41/32/41032683_1237099042_928d88a0cd89e1dcda4e95e37a39bca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1412776"/>
            <a:ext cx="5751893" cy="43405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9512" y="126876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До  новых   встреч   ребята!!!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kanc-olimpik.platzcart.com/shop/var/k/kanc-olimpik/attachments/7/2937/3953.or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908720"/>
            <a:ext cx="5112568" cy="3853599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5661248"/>
            <a:ext cx="8229600" cy="6633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704088"/>
            <a:ext cx="3898776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700" dirty="0" smtClean="0">
                <a:solidFill>
                  <a:schemeClr val="bg1"/>
                </a:solidFill>
              </a:rPr>
              <a:t>Как   сделать  из  счетных палочек    треугольник?</a:t>
            </a:r>
            <a:endParaRPr lang="ru-RU" sz="27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0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2852936"/>
            <a:ext cx="2160240" cy="2880320"/>
          </a:xfrm>
          <a:prstGeom prst="rect">
            <a:avLst/>
          </a:prstGeom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BandMove1.gi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6156176" y="2924944"/>
            <a:ext cx="1885950" cy="28098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764704"/>
            <a:ext cx="2890664" cy="43204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Все верно!!!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У вас получилось!!!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5364" name="Picture 4" descr="http://www.av.psiholog630.edusite.ru/images/triangl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836712"/>
            <a:ext cx="4788024" cy="4788024"/>
          </a:xfrm>
          <a:prstGeom prst="rect">
            <a:avLst/>
          </a:prstGeom>
          <a:noFill/>
        </p:spPr>
      </p:pic>
      <p:pic>
        <p:nvPicPr>
          <p:cNvPr id="12" name="Рисунок 11" descr="3105925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1124744"/>
            <a:ext cx="1238250" cy="990600"/>
          </a:xfrm>
          <a:prstGeom prst="rect">
            <a:avLst/>
          </a:prstGeom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3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63.gi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275856" y="1916832"/>
            <a:ext cx="4097514" cy="417646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3322712" cy="316835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Под   полом таится – 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кошки    боится,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Кто это???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А  мышки  очень   любят играть в   прятки!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Давайте   их  поищем?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baby-doma.ru/img/p/926-1171-thickbo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293096"/>
            <a:ext cx="2016223" cy="2016223"/>
          </a:xfrm>
          <a:prstGeom prst="rect">
            <a:avLst/>
          </a:prstGeom>
          <a:noFill/>
        </p:spPr>
      </p:pic>
      <p:pic>
        <p:nvPicPr>
          <p:cNvPr id="5" name="Рисунок 4" descr="24ff25697f1000eecaf71d819965bab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3573016"/>
            <a:ext cx="1485900" cy="1562100"/>
          </a:xfrm>
          <a:prstGeom prst="rect">
            <a:avLst/>
          </a:prstGeom>
        </p:spPr>
      </p:pic>
      <p:pic>
        <p:nvPicPr>
          <p:cNvPr id="17412" name="Picture 4" descr="http://i3.imgbb.ru/img8/c/e/f/cefae0fac3edf792cb86acc1e7296700_1121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3717032"/>
            <a:ext cx="2664296" cy="2664296"/>
          </a:xfrm>
          <a:prstGeom prst="rect">
            <a:avLst/>
          </a:prstGeom>
          <a:noFill/>
        </p:spPr>
      </p:pic>
      <p:pic>
        <p:nvPicPr>
          <p:cNvPr id="7" name="Рисунок 6" descr="24ff25697f1000eecaf71d819965bab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4869160"/>
            <a:ext cx="1485900" cy="1562100"/>
          </a:xfrm>
          <a:prstGeom prst="rect">
            <a:avLst/>
          </a:prstGeom>
        </p:spPr>
      </p:pic>
      <p:pic>
        <p:nvPicPr>
          <p:cNvPr id="17414" name="Picture 6" descr="http://www.123magazin.ru/bigpics/3f90f79e-9d84-11e0-9d19-00145e1888c3_3f90f7a0-9d84-11e0-9d19-00145e1888c3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3573016"/>
            <a:ext cx="1995074" cy="2562167"/>
          </a:xfrm>
          <a:prstGeom prst="rect">
            <a:avLst/>
          </a:prstGeom>
          <a:noFill/>
        </p:spPr>
      </p:pic>
      <p:pic>
        <p:nvPicPr>
          <p:cNvPr id="10" name="Рисунок 9" descr="24ff25697f1000eecaf71d819965bab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2420888"/>
            <a:ext cx="1485900" cy="1562100"/>
          </a:xfrm>
          <a:prstGeom prst="rect">
            <a:avLst/>
          </a:prstGeom>
        </p:spPr>
      </p:pic>
      <p:pic>
        <p:nvPicPr>
          <p:cNvPr id="17418" name="Picture 10" descr="http://i079.radikal.ru/1101/f6/fa330ef3a36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332656"/>
            <a:ext cx="2541662" cy="2541662"/>
          </a:xfrm>
          <a:prstGeom prst="rect">
            <a:avLst/>
          </a:prstGeom>
          <a:noFill/>
        </p:spPr>
      </p:pic>
      <p:pic>
        <p:nvPicPr>
          <p:cNvPr id="12" name="Рисунок 11" descr="24ff25697f1000eecaf71d819965bab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1196752"/>
            <a:ext cx="1485900" cy="1562100"/>
          </a:xfrm>
          <a:prstGeom prst="rect">
            <a:avLst/>
          </a:prstGeom>
        </p:spPr>
      </p:pic>
      <p:pic>
        <p:nvPicPr>
          <p:cNvPr id="17422" name="Picture 14" descr="http://www.argomeb.ru/images/data/cat/147_big_126891438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0232" y="980728"/>
            <a:ext cx="1883050" cy="1934406"/>
          </a:xfrm>
          <a:prstGeom prst="rect">
            <a:avLst/>
          </a:prstGeom>
          <a:noFill/>
        </p:spPr>
      </p:pic>
      <p:pic>
        <p:nvPicPr>
          <p:cNvPr id="15" name="Рисунок 14" descr="24ff25697f1000eecaf71d819965bab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1268760"/>
            <a:ext cx="1485900" cy="1562100"/>
          </a:xfrm>
          <a:prstGeom prst="rect">
            <a:avLst/>
          </a:prstGeom>
        </p:spPr>
      </p:pic>
      <p:pic>
        <p:nvPicPr>
          <p:cNvPr id="17424" name="Picture 16" descr="http://www.neosvet.ru/UserFiles/Image/106_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15616" y="188640"/>
            <a:ext cx="1872208" cy="1872208"/>
          </a:xfrm>
          <a:prstGeom prst="rect">
            <a:avLst/>
          </a:prstGeom>
          <a:noFill/>
        </p:spPr>
      </p:pic>
      <p:pic>
        <p:nvPicPr>
          <p:cNvPr id="17" name="Рисунок 16" descr="24ff25697f1000eecaf71d819965bab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-315416"/>
            <a:ext cx="1485900" cy="1562100"/>
          </a:xfrm>
          <a:prstGeom prst="rect">
            <a:avLst/>
          </a:prstGeom>
        </p:spPr>
      </p:pic>
      <p:pic>
        <p:nvPicPr>
          <p:cNvPr id="18" name="Рисунок 17" descr="24ff25697f1000eecaf71d819965bab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4797152"/>
            <a:ext cx="1485900" cy="1562100"/>
          </a:xfrm>
          <a:prstGeom prst="rect">
            <a:avLst/>
          </a:prstGeom>
        </p:spPr>
      </p:pic>
      <p:pic>
        <p:nvPicPr>
          <p:cNvPr id="19" name="Рисунок 18" descr="24ff25697f1000eecaf71d819965bab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4797152"/>
            <a:ext cx="1485900" cy="1562100"/>
          </a:xfrm>
          <a:prstGeom prst="rect">
            <a:avLst/>
          </a:prstGeom>
        </p:spPr>
      </p:pic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kolokolchi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://t1.tagstat.com/image02/6/3e7c/800d002xzVY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6442" y="-243408"/>
            <a:ext cx="3397558" cy="226503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0"/>
            <a:ext cx="5915000" cy="118296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Физминутка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56792"/>
            <a:ext cx="66247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Вышла мышка как-то раз (шаг на месте или с продвижением)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Поглядеть который час . (повороты вправо-влево)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Раз, два, три, четыре, (хлопки руками над головой)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Мышки дернули за гири (наклоны  туловища  вправо  и  влево)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Вдруг раздался страшный звон: (хлопки перед собой)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Убежали мышки вон. (беговые упражнения).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6866" name="Picture 2" descr="http://img219.imageshack.us/img219/1929/2vk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9286" y="1700808"/>
            <a:ext cx="1504366" cy="1267966"/>
          </a:xfrm>
          <a:prstGeom prst="rect">
            <a:avLst/>
          </a:prstGeom>
          <a:noFill/>
        </p:spPr>
      </p:pic>
      <p:pic>
        <p:nvPicPr>
          <p:cNvPr id="36870" name="Picture 6" descr="http://img-fotki.yandex.ru/get/6207/23869276.37/0_87dc3_f5e39567_S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2356244"/>
            <a:ext cx="1512168" cy="1460619"/>
          </a:xfrm>
          <a:prstGeom prst="rect">
            <a:avLst/>
          </a:prstGeom>
          <a:noFill/>
        </p:spPr>
      </p:pic>
      <p:pic>
        <p:nvPicPr>
          <p:cNvPr id="36876" name="Picture 12" descr="http://th450.photobucket.com/albums/qq223/imagetony48/Animations/Christmas%20and%20winter%20animations/th_Penguin-clapping-animation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3944888"/>
            <a:ext cx="1728192" cy="1728193"/>
          </a:xfrm>
          <a:prstGeom prst="rect">
            <a:avLst/>
          </a:prstGeom>
          <a:noFill/>
        </p:spPr>
      </p:pic>
      <p:pic>
        <p:nvPicPr>
          <p:cNvPr id="36874" name="Picture 10" descr="http://img1.liveinternet.ru/images/attach/c/3/75/863/75863943_homyachok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3717032"/>
            <a:ext cx="1066373" cy="818382"/>
          </a:xfrm>
          <a:prstGeom prst="rect">
            <a:avLst/>
          </a:prstGeom>
          <a:noFill/>
        </p:spPr>
      </p:pic>
      <p:pic>
        <p:nvPicPr>
          <p:cNvPr id="36872" name="Picture 8" descr="http://zhongguowenhua.free.fr/phpBB3/images/smilies/sourisnuit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5" y="5229200"/>
            <a:ext cx="2499909" cy="1363589"/>
          </a:xfrm>
          <a:prstGeom prst="rect">
            <a:avLst/>
          </a:prstGeom>
          <a:noFill/>
        </p:spPr>
      </p:pic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ьная выноска 7"/>
          <p:cNvSpPr/>
          <p:nvPr/>
        </p:nvSpPr>
        <p:spPr>
          <a:xfrm>
            <a:off x="3131840" y="2132856"/>
            <a:ext cx="3816424" cy="266429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971600" y="6662737"/>
          <a:ext cx="2852738" cy="390525"/>
        </p:xfrm>
        <a:graphic>
          <a:graphicData uri="http://schemas.openxmlformats.org/presentationml/2006/ole">
            <p:oleObj spid="_x0000_s16386" name="Диаграмма" r:id="rId5" imgW="2857594" imgH="914535" progId="MSGraph.Chart.8">
              <p:embed followColorScheme="full"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4186808" cy="151216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Летом  в болоте вы ее найдете,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Зеленая квакушка.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Кто это???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ЛЯГУШКА</a:t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Jumping-frog-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43608" y="3573016"/>
            <a:ext cx="2808312" cy="23907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51920" y="2708920"/>
            <a:ext cx="25922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Ребята! Помогите всем лягушкам, моим зеленым подружкам найти свои листочки!!!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abc-color.com/image/coloring/flowers/004/water-lilies/water-lilies-picture-col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365" y="692696"/>
            <a:ext cx="3697555" cy="2550503"/>
          </a:xfrm>
          <a:prstGeom prst="rect">
            <a:avLst/>
          </a:prstGeom>
          <a:noFill/>
        </p:spPr>
      </p:pic>
      <p:pic>
        <p:nvPicPr>
          <p:cNvPr id="17412" name="Picture 4" descr="http://www.abc-color.com/image/coloring/flowers/004/water-lilies/water-lilies-picture-col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836712"/>
            <a:ext cx="3653738" cy="2520279"/>
          </a:xfrm>
          <a:prstGeom prst="rect">
            <a:avLst/>
          </a:prstGeom>
          <a:noFill/>
        </p:spPr>
      </p:pic>
      <p:pic>
        <p:nvPicPr>
          <p:cNvPr id="17414" name="Picture 6" descr="http://www.abc-color.com/image/coloring/flowers/004/water-lilies/water-lilies-picture-col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60648"/>
            <a:ext cx="4248472" cy="2930515"/>
          </a:xfrm>
          <a:prstGeom prst="rect">
            <a:avLst/>
          </a:prstGeom>
          <a:noFill/>
        </p:spPr>
      </p:pic>
      <p:pic>
        <p:nvPicPr>
          <p:cNvPr id="7" name="Рисунок 6" descr="cdc67233a066e758948048a5f1dcf93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933056"/>
            <a:ext cx="1398265" cy="1372609"/>
          </a:xfrm>
          <a:prstGeom prst="rect">
            <a:avLst/>
          </a:prstGeom>
        </p:spPr>
      </p:pic>
      <p:pic>
        <p:nvPicPr>
          <p:cNvPr id="8" name="Рисунок 7" descr="cdc67233a066e758948048a5f1dcf93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3434286"/>
            <a:ext cx="1326257" cy="1301922"/>
          </a:xfrm>
          <a:prstGeom prst="rect">
            <a:avLst/>
          </a:prstGeom>
        </p:spPr>
      </p:pic>
      <p:pic>
        <p:nvPicPr>
          <p:cNvPr id="9" name="Рисунок 8" descr="cdc67233a066e758948048a5f1dcf93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3969224"/>
            <a:ext cx="1368152" cy="1343048"/>
          </a:xfrm>
          <a:prstGeom prst="rect">
            <a:avLst/>
          </a:prstGeom>
        </p:spPr>
      </p:pic>
      <p:pic>
        <p:nvPicPr>
          <p:cNvPr id="10" name="Рисунок 9" descr="cdc67233a066e758948048a5f1dcf93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20272" y="4725144"/>
            <a:ext cx="1629094" cy="1599203"/>
          </a:xfrm>
          <a:prstGeom prst="rect">
            <a:avLst/>
          </a:prstGeom>
        </p:spPr>
      </p:pic>
      <p:pic>
        <p:nvPicPr>
          <p:cNvPr id="11" name="Рисунок 10" descr="cdc67233a066e758948048a5f1dcf93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5085184"/>
            <a:ext cx="1470273" cy="14432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35696" y="476672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Сколько  листочков?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6"/>
          </p:nvPr>
        </p:nvSpPr>
        <p:spPr>
          <a:xfrm>
            <a:off x="5364088" y="6309320"/>
            <a:ext cx="3581400" cy="384048"/>
          </a:xfrm>
        </p:spPr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abc-color.com/image/coloring/flowers/004/water-lilies/water-lilies-picture-colo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636912"/>
            <a:ext cx="5532806" cy="3816424"/>
          </a:xfrm>
          <a:prstGeom prst="rect">
            <a:avLst/>
          </a:prstGeom>
          <a:noFill/>
        </p:spPr>
      </p:pic>
      <p:pic>
        <p:nvPicPr>
          <p:cNvPr id="5" name="Picture 2" descr="http://www.abc-color.com/image/coloring/flowers/004/water-lilies/water-lilies-picture-colo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548680"/>
            <a:ext cx="5219628" cy="3600400"/>
          </a:xfrm>
          <a:prstGeom prst="rect">
            <a:avLst/>
          </a:prstGeom>
          <a:noFill/>
        </p:spPr>
      </p:pic>
      <p:pic>
        <p:nvPicPr>
          <p:cNvPr id="6" name="Picture 2" descr="http://www.abc-color.com/image/coloring/flowers/004/water-lilies/water-lilies-picture-colo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04664"/>
            <a:ext cx="5054658" cy="3486607"/>
          </a:xfrm>
          <a:prstGeom prst="rect">
            <a:avLst/>
          </a:prstGeom>
          <a:noFill/>
        </p:spPr>
      </p:pic>
      <p:pic>
        <p:nvPicPr>
          <p:cNvPr id="7" name="Рисунок 6" descr="cdc67233a066e758948048a5f1dcf93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75656" y="3068960"/>
            <a:ext cx="1398265" cy="1372609"/>
          </a:xfrm>
          <a:prstGeom prst="rect">
            <a:avLst/>
          </a:prstGeom>
        </p:spPr>
      </p:pic>
      <p:pic>
        <p:nvPicPr>
          <p:cNvPr id="8" name="Рисунок 7" descr="cdc67233a066e758948048a5f1dcf93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71800" y="764704"/>
            <a:ext cx="1398265" cy="1372609"/>
          </a:xfrm>
          <a:prstGeom prst="rect">
            <a:avLst/>
          </a:prstGeom>
        </p:spPr>
      </p:pic>
      <p:pic>
        <p:nvPicPr>
          <p:cNvPr id="9" name="Рисунок 8" descr="cdc67233a066e758948048a5f1dcf93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4725144"/>
            <a:ext cx="1398265" cy="1372609"/>
          </a:xfrm>
          <a:prstGeom prst="rect">
            <a:avLst/>
          </a:prstGeom>
        </p:spPr>
      </p:pic>
      <p:pic>
        <p:nvPicPr>
          <p:cNvPr id="10" name="Рисунок 9" descr="cdc67233a066e758948048a5f1dcf93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2276872"/>
            <a:ext cx="1398265" cy="1372609"/>
          </a:xfrm>
          <a:prstGeom prst="rect">
            <a:avLst/>
          </a:prstGeom>
        </p:spPr>
      </p:pic>
      <p:pic>
        <p:nvPicPr>
          <p:cNvPr id="11" name="Рисунок 10" descr="cdc67233a066e758948048a5f1dcf93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08304" y="476672"/>
            <a:ext cx="1398265" cy="137260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3568" y="188640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Чего  больше? Листочков или лягушат?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8144" y="5229200"/>
            <a:ext cx="3059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ПОРОВНУ! Сколько листочков, столько и лягушат!!!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476</TotalTime>
  <Words>139</Words>
  <Application>Microsoft Office PowerPoint</Application>
  <PresentationFormat>Экран (4:3)</PresentationFormat>
  <Paragraphs>31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Бумажная</vt:lpstr>
      <vt:lpstr>Диаграмма</vt:lpstr>
      <vt:lpstr>Мультимедийный урок по математике для второй младшей группы ДОУ</vt:lpstr>
      <vt:lpstr>  Как   сделать  из  счетных палочек    треугольник?</vt:lpstr>
      <vt:lpstr>Все верно!!! У вас получилось!!!</vt:lpstr>
      <vt:lpstr>Под   полом таится –  кошки    боится, Кто это???     А  мышки  очень   любят играть в   прятки! Давайте   их  поищем?</vt:lpstr>
      <vt:lpstr>Слайд 5</vt:lpstr>
      <vt:lpstr>Физминутка</vt:lpstr>
      <vt:lpstr>Летом  в болоте вы ее найдете,  Зеленая квакушка.  Кто это??? ЛЯГУШКА </vt:lpstr>
      <vt:lpstr>Слайд 8</vt:lpstr>
      <vt:lpstr>Слайд 9</vt:lpstr>
      <vt:lpstr>КОНЕЦ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Мультимедийный урок по математике для второй младшей группы ДОУ</dc:title>
  <dc:creator>1</dc:creator>
  <cp:lastModifiedBy>1</cp:lastModifiedBy>
  <cp:revision>28</cp:revision>
  <dcterms:created xsi:type="dcterms:W3CDTF">2012-11-24T15:37:33Z</dcterms:created>
  <dcterms:modified xsi:type="dcterms:W3CDTF">2013-10-20T10:53:57Z</dcterms:modified>
</cp:coreProperties>
</file>