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8" r:id="rId8"/>
    <p:sldId id="269" r:id="rId9"/>
    <p:sldId id="270" r:id="rId10"/>
    <p:sldId id="261" r:id="rId11"/>
    <p:sldId id="262" r:id="rId12"/>
    <p:sldId id="263" r:id="rId13"/>
    <p:sldId id="264" r:id="rId14"/>
    <p:sldId id="266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9"/>
    <p:penClr>
      <a:srgbClr val="FF0000"/>
    </p:penClr>
  </p:showPr>
  <p:clrMru>
    <a:srgbClr val="0CCAC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586" autoAdjust="0"/>
    <p:restoredTop sz="94660"/>
  </p:normalViewPr>
  <p:slideViewPr>
    <p:cSldViewPr>
      <p:cViewPr varScale="1">
        <p:scale>
          <a:sx n="69" d="100"/>
          <a:sy n="69" d="100"/>
        </p:scale>
        <p:origin x="-4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9DEE2A-230E-496C-A2FC-26800155A97D}" type="doc">
      <dgm:prSet loTypeId="urn:microsoft.com/office/officeart/2005/8/layout/cycle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61DA51E-BD2C-45FD-B725-9F0AA383650D}">
      <dgm:prSet phldrT="[Текст]" custT="1"/>
      <dgm:spPr>
        <a:ln>
          <a:solidFill>
            <a:srgbClr val="FFFF00"/>
          </a:solidFill>
        </a:ln>
      </dgm:spPr>
      <dgm:t>
        <a:bodyPr/>
        <a:lstStyle/>
        <a:p>
          <a:r>
            <a:rPr lang="ru-RU" sz="2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Суровый</a:t>
          </a:r>
          <a:endParaRPr lang="ru-RU" sz="2400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41DE809-2ACF-4764-8E3D-E4FF33D356DC}" type="parTrans" cxnId="{AFD650D3-5C58-4134-9BB2-F632C6E61304}">
      <dgm:prSet/>
      <dgm:spPr/>
      <dgm:t>
        <a:bodyPr/>
        <a:lstStyle/>
        <a:p>
          <a:endParaRPr lang="ru-RU" sz="240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853D03E-5AD5-4287-B85F-CA66B890CA80}" type="sibTrans" cxnId="{AFD650D3-5C58-4134-9BB2-F632C6E61304}">
      <dgm:prSet/>
      <dgm:spPr>
        <a:ln>
          <a:solidFill>
            <a:srgbClr val="FFFF00"/>
          </a:solidFill>
        </a:ln>
      </dgm:spPr>
      <dgm:t>
        <a:bodyPr/>
        <a:lstStyle/>
        <a:p>
          <a:endParaRPr lang="ru-RU" sz="240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B327C5DC-D5CF-4025-A6D9-9092DAFD9452}">
      <dgm:prSet phldrT="[Текст]" custT="1"/>
      <dgm:spPr>
        <a:ln>
          <a:solidFill>
            <a:srgbClr val="FFFF00"/>
          </a:solidFill>
        </a:ln>
      </dgm:spPr>
      <dgm:t>
        <a:bodyPr/>
        <a:lstStyle/>
        <a:p>
          <a:r>
            <a:rPr lang="ru-RU" sz="2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Волевой</a:t>
          </a:r>
          <a:endParaRPr lang="ru-RU" sz="2400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F15DFE94-7D65-4582-A7C4-71618BE67C1E}" type="parTrans" cxnId="{07D557C1-F071-4A6B-9B2B-CD99C63D8000}">
      <dgm:prSet/>
      <dgm:spPr/>
      <dgm:t>
        <a:bodyPr/>
        <a:lstStyle/>
        <a:p>
          <a:endParaRPr lang="ru-RU" sz="240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07122E07-CF8F-452C-B522-119AE2ABC25B}" type="sibTrans" cxnId="{07D557C1-F071-4A6B-9B2B-CD99C63D8000}">
      <dgm:prSet/>
      <dgm:spPr>
        <a:ln>
          <a:solidFill>
            <a:srgbClr val="FFFF00"/>
          </a:solidFill>
        </a:ln>
      </dgm:spPr>
      <dgm:t>
        <a:bodyPr/>
        <a:lstStyle/>
        <a:p>
          <a:endParaRPr lang="ru-RU" sz="240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4EA31DCC-A978-4980-B1D0-B0CD8329C256}">
      <dgm:prSet phldrT="[Текст]" custT="1"/>
      <dgm:spPr>
        <a:ln>
          <a:solidFill>
            <a:srgbClr val="FFFF00"/>
          </a:solidFill>
        </a:ln>
      </dgm:spPr>
      <dgm:t>
        <a:bodyPr/>
        <a:lstStyle/>
        <a:p>
          <a:r>
            <a:rPr lang="ru-RU" sz="2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Умный</a:t>
          </a:r>
          <a:endParaRPr lang="ru-RU" sz="2400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06AA1F3C-67BB-4C3C-A75A-7ABC29C873CE}" type="parTrans" cxnId="{8226D8A6-3D87-4F6C-870F-2B475BE7495F}">
      <dgm:prSet/>
      <dgm:spPr/>
      <dgm:t>
        <a:bodyPr/>
        <a:lstStyle/>
        <a:p>
          <a:endParaRPr lang="ru-RU" sz="240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3986472F-282A-40E9-8778-5DB64DC4ADAA}" type="sibTrans" cxnId="{8226D8A6-3D87-4F6C-870F-2B475BE7495F}">
      <dgm:prSet/>
      <dgm:spPr>
        <a:ln>
          <a:solidFill>
            <a:srgbClr val="FFFF00"/>
          </a:solidFill>
        </a:ln>
      </dgm:spPr>
      <dgm:t>
        <a:bodyPr/>
        <a:lstStyle/>
        <a:p>
          <a:endParaRPr lang="ru-RU" sz="240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57CE211C-EDD8-4F3C-8850-AA6B5EFA0962}">
      <dgm:prSet phldrT="[Текст]" custT="1"/>
      <dgm:spPr>
        <a:ln>
          <a:solidFill>
            <a:srgbClr val="FFFF00"/>
          </a:solidFill>
        </a:ln>
      </dgm:spPr>
      <dgm:t>
        <a:bodyPr/>
        <a:lstStyle/>
        <a:p>
          <a:r>
            <a:rPr lang="ru-RU" sz="2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Простой</a:t>
          </a:r>
          <a:endParaRPr lang="ru-RU" sz="2400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39046C55-94EB-4862-8721-8A7B6D75E00C}" type="parTrans" cxnId="{69771852-4A7A-48B1-ACAA-C463F9AE2925}">
      <dgm:prSet/>
      <dgm:spPr/>
      <dgm:t>
        <a:bodyPr/>
        <a:lstStyle/>
        <a:p>
          <a:endParaRPr lang="ru-RU" sz="240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96311A9C-C4B4-4DD7-B620-B187E96F6DAC}" type="sibTrans" cxnId="{69771852-4A7A-48B1-ACAA-C463F9AE2925}">
      <dgm:prSet/>
      <dgm:spPr>
        <a:ln>
          <a:solidFill>
            <a:srgbClr val="FFFF00"/>
          </a:solidFill>
        </a:ln>
      </dgm:spPr>
      <dgm:t>
        <a:bodyPr/>
        <a:lstStyle/>
        <a:p>
          <a:endParaRPr lang="ru-RU" sz="240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91990200-3781-4B4C-A732-2CD2354161DE}">
      <dgm:prSet phldrT="[Текст]" custT="1"/>
      <dgm:spPr>
        <a:ln>
          <a:solidFill>
            <a:srgbClr val="FFFF00"/>
          </a:solidFill>
        </a:ln>
      </dgm:spPr>
      <dgm:t>
        <a:bodyPr/>
        <a:lstStyle/>
        <a:p>
          <a:r>
            <a:rPr lang="ru-RU" sz="2100" dirty="0" err="1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Тудолюбивый</a:t>
          </a:r>
          <a:endParaRPr lang="ru-RU" sz="2100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AD209A4F-DFE8-450F-9A70-1443367FFBBB}" type="parTrans" cxnId="{DAA6FE78-BBD8-472D-A533-321927B34E0D}">
      <dgm:prSet/>
      <dgm:spPr/>
      <dgm:t>
        <a:bodyPr/>
        <a:lstStyle/>
        <a:p>
          <a:endParaRPr lang="ru-RU" sz="240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642DA8D6-F1E9-4E2D-BA83-3D7DA3487D2F}" type="sibTrans" cxnId="{DAA6FE78-BBD8-472D-A533-321927B34E0D}">
      <dgm:prSet/>
      <dgm:spPr>
        <a:ln>
          <a:solidFill>
            <a:srgbClr val="FFFF00"/>
          </a:solidFill>
        </a:ln>
      </dgm:spPr>
      <dgm:t>
        <a:bodyPr/>
        <a:lstStyle/>
        <a:p>
          <a:endParaRPr lang="ru-RU" sz="240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0B2B17A4-3198-401E-BC09-CDC249D4718B}" type="pres">
      <dgm:prSet presAssocID="{4A9DEE2A-230E-496C-A2FC-26800155A97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388993E-C57D-462D-9280-F86474B1EC6C}" type="pres">
      <dgm:prSet presAssocID="{661DA51E-BD2C-45FD-B725-9F0AA383650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C4BB3D-5F06-4D0A-869D-D9A6A031B84B}" type="pres">
      <dgm:prSet presAssocID="{661DA51E-BD2C-45FD-B725-9F0AA383650D}" presName="spNode" presStyleCnt="0"/>
      <dgm:spPr/>
    </dgm:pt>
    <dgm:pt modelId="{E7FE8B16-50B1-4B5C-9B49-F8E7A68B24AA}" type="pres">
      <dgm:prSet presAssocID="{2853D03E-5AD5-4287-B85F-CA66B890CA80}" presName="sibTrans" presStyleLbl="sibTrans1D1" presStyleIdx="0" presStyleCnt="5"/>
      <dgm:spPr/>
      <dgm:t>
        <a:bodyPr/>
        <a:lstStyle/>
        <a:p>
          <a:endParaRPr lang="ru-RU"/>
        </a:p>
      </dgm:t>
    </dgm:pt>
    <dgm:pt modelId="{8324E826-4DE9-4541-8C20-DC302573B9C5}" type="pres">
      <dgm:prSet presAssocID="{B327C5DC-D5CF-4025-A6D9-9092DAFD9452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603D18-D170-47A8-8DFA-3BE6BD014266}" type="pres">
      <dgm:prSet presAssocID="{B327C5DC-D5CF-4025-A6D9-9092DAFD9452}" presName="spNode" presStyleCnt="0"/>
      <dgm:spPr/>
    </dgm:pt>
    <dgm:pt modelId="{FF391471-7213-4955-9CC5-923D2A12A879}" type="pres">
      <dgm:prSet presAssocID="{07122E07-CF8F-452C-B522-119AE2ABC25B}" presName="sibTrans" presStyleLbl="sibTrans1D1" presStyleIdx="1" presStyleCnt="5"/>
      <dgm:spPr/>
      <dgm:t>
        <a:bodyPr/>
        <a:lstStyle/>
        <a:p>
          <a:endParaRPr lang="ru-RU"/>
        </a:p>
      </dgm:t>
    </dgm:pt>
    <dgm:pt modelId="{8FF2A450-0CAB-495E-ACAE-F0138B2569EA}" type="pres">
      <dgm:prSet presAssocID="{4EA31DCC-A978-4980-B1D0-B0CD8329C256}" presName="node" presStyleLbl="node1" presStyleIdx="2" presStyleCnt="5" custAng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CE27AF-012C-438B-9A64-29EBCE741545}" type="pres">
      <dgm:prSet presAssocID="{4EA31DCC-A978-4980-B1D0-B0CD8329C256}" presName="spNode" presStyleCnt="0"/>
      <dgm:spPr/>
    </dgm:pt>
    <dgm:pt modelId="{E53C6622-9D5E-49C3-814F-7329F38201FB}" type="pres">
      <dgm:prSet presAssocID="{3986472F-282A-40E9-8778-5DB64DC4ADAA}" presName="sibTrans" presStyleLbl="sibTrans1D1" presStyleIdx="2" presStyleCnt="5"/>
      <dgm:spPr/>
      <dgm:t>
        <a:bodyPr/>
        <a:lstStyle/>
        <a:p>
          <a:endParaRPr lang="ru-RU"/>
        </a:p>
      </dgm:t>
    </dgm:pt>
    <dgm:pt modelId="{EB3DA6A0-E2FC-4907-ADA1-418634DF918A}" type="pres">
      <dgm:prSet presAssocID="{57CE211C-EDD8-4F3C-8850-AA6B5EFA0962}" presName="node" presStyleLbl="node1" presStyleIdx="3" presStyleCnt="5" custAng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26D065-D201-4B98-BA3E-532E5A764DB2}" type="pres">
      <dgm:prSet presAssocID="{57CE211C-EDD8-4F3C-8850-AA6B5EFA0962}" presName="spNode" presStyleCnt="0"/>
      <dgm:spPr/>
    </dgm:pt>
    <dgm:pt modelId="{C4700DE6-B853-4879-A762-CFDCAE3685DB}" type="pres">
      <dgm:prSet presAssocID="{96311A9C-C4B4-4DD7-B620-B187E96F6DAC}" presName="sibTrans" presStyleLbl="sibTrans1D1" presStyleIdx="3" presStyleCnt="5"/>
      <dgm:spPr/>
      <dgm:t>
        <a:bodyPr/>
        <a:lstStyle/>
        <a:p>
          <a:endParaRPr lang="ru-RU"/>
        </a:p>
      </dgm:t>
    </dgm:pt>
    <dgm:pt modelId="{1C088BD6-A1F7-4CCD-8BF4-39D53220CE61}" type="pres">
      <dgm:prSet presAssocID="{91990200-3781-4B4C-A732-2CD2354161DE}" presName="node" presStyleLbl="node1" presStyleIdx="4" presStyleCnt="5" custScaleX="114704" custScaleY="1161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E1322F-1EF2-4F52-BEB9-F9D3A261AFFF}" type="pres">
      <dgm:prSet presAssocID="{91990200-3781-4B4C-A732-2CD2354161DE}" presName="spNode" presStyleCnt="0"/>
      <dgm:spPr/>
    </dgm:pt>
    <dgm:pt modelId="{A451233A-93E0-4BDB-84F5-1974E08AB8C4}" type="pres">
      <dgm:prSet presAssocID="{642DA8D6-F1E9-4E2D-BA83-3D7DA3487D2F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69771852-4A7A-48B1-ACAA-C463F9AE2925}" srcId="{4A9DEE2A-230E-496C-A2FC-26800155A97D}" destId="{57CE211C-EDD8-4F3C-8850-AA6B5EFA0962}" srcOrd="3" destOrd="0" parTransId="{39046C55-94EB-4862-8721-8A7B6D75E00C}" sibTransId="{96311A9C-C4B4-4DD7-B620-B187E96F6DAC}"/>
    <dgm:cxn modelId="{208F4D7D-A7C2-4AAF-8141-7795663138AB}" type="presOf" srcId="{57CE211C-EDD8-4F3C-8850-AA6B5EFA0962}" destId="{EB3DA6A0-E2FC-4907-ADA1-418634DF918A}" srcOrd="0" destOrd="0" presId="urn:microsoft.com/office/officeart/2005/8/layout/cycle6"/>
    <dgm:cxn modelId="{4212C4BE-C575-47BB-BBCD-6AD2CB565A4F}" type="presOf" srcId="{4EA31DCC-A978-4980-B1D0-B0CD8329C256}" destId="{8FF2A450-0CAB-495E-ACAE-F0138B2569EA}" srcOrd="0" destOrd="0" presId="urn:microsoft.com/office/officeart/2005/8/layout/cycle6"/>
    <dgm:cxn modelId="{8226D8A6-3D87-4F6C-870F-2B475BE7495F}" srcId="{4A9DEE2A-230E-496C-A2FC-26800155A97D}" destId="{4EA31DCC-A978-4980-B1D0-B0CD8329C256}" srcOrd="2" destOrd="0" parTransId="{06AA1F3C-67BB-4C3C-A75A-7ABC29C873CE}" sibTransId="{3986472F-282A-40E9-8778-5DB64DC4ADAA}"/>
    <dgm:cxn modelId="{07D557C1-F071-4A6B-9B2B-CD99C63D8000}" srcId="{4A9DEE2A-230E-496C-A2FC-26800155A97D}" destId="{B327C5DC-D5CF-4025-A6D9-9092DAFD9452}" srcOrd="1" destOrd="0" parTransId="{F15DFE94-7D65-4582-A7C4-71618BE67C1E}" sibTransId="{07122E07-CF8F-452C-B522-119AE2ABC25B}"/>
    <dgm:cxn modelId="{C342F90F-DE06-4979-BD5C-C1F874668D0D}" type="presOf" srcId="{07122E07-CF8F-452C-B522-119AE2ABC25B}" destId="{FF391471-7213-4955-9CC5-923D2A12A879}" srcOrd="0" destOrd="0" presId="urn:microsoft.com/office/officeart/2005/8/layout/cycle6"/>
    <dgm:cxn modelId="{690DA6B1-63C7-4626-AE01-76DD9B5FDC91}" type="presOf" srcId="{4A9DEE2A-230E-496C-A2FC-26800155A97D}" destId="{0B2B17A4-3198-401E-BC09-CDC249D4718B}" srcOrd="0" destOrd="0" presId="urn:microsoft.com/office/officeart/2005/8/layout/cycle6"/>
    <dgm:cxn modelId="{CDF2CF72-7220-424F-812D-B0B48C678EC0}" type="presOf" srcId="{96311A9C-C4B4-4DD7-B620-B187E96F6DAC}" destId="{C4700DE6-B853-4879-A762-CFDCAE3685DB}" srcOrd="0" destOrd="0" presId="urn:microsoft.com/office/officeart/2005/8/layout/cycle6"/>
    <dgm:cxn modelId="{931FD971-2579-455B-8611-478CE9708B37}" type="presOf" srcId="{2853D03E-5AD5-4287-B85F-CA66B890CA80}" destId="{E7FE8B16-50B1-4B5C-9B49-F8E7A68B24AA}" srcOrd="0" destOrd="0" presId="urn:microsoft.com/office/officeart/2005/8/layout/cycle6"/>
    <dgm:cxn modelId="{B8408724-1F15-4A74-94CA-A9E7D1818057}" type="presOf" srcId="{91990200-3781-4B4C-A732-2CD2354161DE}" destId="{1C088BD6-A1F7-4CCD-8BF4-39D53220CE61}" srcOrd="0" destOrd="0" presId="urn:microsoft.com/office/officeart/2005/8/layout/cycle6"/>
    <dgm:cxn modelId="{AB0A1BA4-9ABE-49A1-A636-9E874AC59E37}" type="presOf" srcId="{661DA51E-BD2C-45FD-B725-9F0AA383650D}" destId="{8388993E-C57D-462D-9280-F86474B1EC6C}" srcOrd="0" destOrd="0" presId="urn:microsoft.com/office/officeart/2005/8/layout/cycle6"/>
    <dgm:cxn modelId="{4CE5EEBA-18C8-4446-B5B3-985CE221B602}" type="presOf" srcId="{B327C5DC-D5CF-4025-A6D9-9092DAFD9452}" destId="{8324E826-4DE9-4541-8C20-DC302573B9C5}" srcOrd="0" destOrd="0" presId="urn:microsoft.com/office/officeart/2005/8/layout/cycle6"/>
    <dgm:cxn modelId="{DAA6FE78-BBD8-472D-A533-321927B34E0D}" srcId="{4A9DEE2A-230E-496C-A2FC-26800155A97D}" destId="{91990200-3781-4B4C-A732-2CD2354161DE}" srcOrd="4" destOrd="0" parTransId="{AD209A4F-DFE8-450F-9A70-1443367FFBBB}" sibTransId="{642DA8D6-F1E9-4E2D-BA83-3D7DA3487D2F}"/>
    <dgm:cxn modelId="{AFD650D3-5C58-4134-9BB2-F632C6E61304}" srcId="{4A9DEE2A-230E-496C-A2FC-26800155A97D}" destId="{661DA51E-BD2C-45FD-B725-9F0AA383650D}" srcOrd="0" destOrd="0" parTransId="{C41DE809-2ACF-4764-8E3D-E4FF33D356DC}" sibTransId="{2853D03E-5AD5-4287-B85F-CA66B890CA80}"/>
    <dgm:cxn modelId="{67FE5BCE-A0EE-41D1-8B21-8DDAB13420F5}" type="presOf" srcId="{642DA8D6-F1E9-4E2D-BA83-3D7DA3487D2F}" destId="{A451233A-93E0-4BDB-84F5-1974E08AB8C4}" srcOrd="0" destOrd="0" presId="urn:microsoft.com/office/officeart/2005/8/layout/cycle6"/>
    <dgm:cxn modelId="{F9EF3B3C-32D0-470B-9459-EC36D7FEBCD4}" type="presOf" srcId="{3986472F-282A-40E9-8778-5DB64DC4ADAA}" destId="{E53C6622-9D5E-49C3-814F-7329F38201FB}" srcOrd="0" destOrd="0" presId="urn:microsoft.com/office/officeart/2005/8/layout/cycle6"/>
    <dgm:cxn modelId="{B1389C3B-F08F-481C-BA9E-C96A254ACD1C}" type="presParOf" srcId="{0B2B17A4-3198-401E-BC09-CDC249D4718B}" destId="{8388993E-C57D-462D-9280-F86474B1EC6C}" srcOrd="0" destOrd="0" presId="urn:microsoft.com/office/officeart/2005/8/layout/cycle6"/>
    <dgm:cxn modelId="{C8F0A350-DD10-4022-9EFA-248AA5FEA265}" type="presParOf" srcId="{0B2B17A4-3198-401E-BC09-CDC249D4718B}" destId="{E5C4BB3D-5F06-4D0A-869D-D9A6A031B84B}" srcOrd="1" destOrd="0" presId="urn:microsoft.com/office/officeart/2005/8/layout/cycle6"/>
    <dgm:cxn modelId="{11BA4329-9D81-4CC3-B447-ADB0A2394EE1}" type="presParOf" srcId="{0B2B17A4-3198-401E-BC09-CDC249D4718B}" destId="{E7FE8B16-50B1-4B5C-9B49-F8E7A68B24AA}" srcOrd="2" destOrd="0" presId="urn:microsoft.com/office/officeart/2005/8/layout/cycle6"/>
    <dgm:cxn modelId="{A47C1B6A-FD81-4475-A931-C3985B075C07}" type="presParOf" srcId="{0B2B17A4-3198-401E-BC09-CDC249D4718B}" destId="{8324E826-4DE9-4541-8C20-DC302573B9C5}" srcOrd="3" destOrd="0" presId="urn:microsoft.com/office/officeart/2005/8/layout/cycle6"/>
    <dgm:cxn modelId="{B75275F6-7CCD-4594-88ED-5523FB1EA193}" type="presParOf" srcId="{0B2B17A4-3198-401E-BC09-CDC249D4718B}" destId="{C2603D18-D170-47A8-8DFA-3BE6BD014266}" srcOrd="4" destOrd="0" presId="urn:microsoft.com/office/officeart/2005/8/layout/cycle6"/>
    <dgm:cxn modelId="{242644B1-849F-4A74-BC5F-8B401C71B79D}" type="presParOf" srcId="{0B2B17A4-3198-401E-BC09-CDC249D4718B}" destId="{FF391471-7213-4955-9CC5-923D2A12A879}" srcOrd="5" destOrd="0" presId="urn:microsoft.com/office/officeart/2005/8/layout/cycle6"/>
    <dgm:cxn modelId="{1BEB5F95-59AB-4173-8E4B-67782D506D75}" type="presParOf" srcId="{0B2B17A4-3198-401E-BC09-CDC249D4718B}" destId="{8FF2A450-0CAB-495E-ACAE-F0138B2569EA}" srcOrd="6" destOrd="0" presId="urn:microsoft.com/office/officeart/2005/8/layout/cycle6"/>
    <dgm:cxn modelId="{5C7FC810-DDBD-415A-8EB2-8578B1CD2CAC}" type="presParOf" srcId="{0B2B17A4-3198-401E-BC09-CDC249D4718B}" destId="{1DCE27AF-012C-438B-9A64-29EBCE741545}" srcOrd="7" destOrd="0" presId="urn:microsoft.com/office/officeart/2005/8/layout/cycle6"/>
    <dgm:cxn modelId="{201169CD-FB5A-4FE6-8239-11B5436FF158}" type="presParOf" srcId="{0B2B17A4-3198-401E-BC09-CDC249D4718B}" destId="{E53C6622-9D5E-49C3-814F-7329F38201FB}" srcOrd="8" destOrd="0" presId="urn:microsoft.com/office/officeart/2005/8/layout/cycle6"/>
    <dgm:cxn modelId="{1B0E3CA7-A94C-403E-94C2-C8E1E4C7A1A9}" type="presParOf" srcId="{0B2B17A4-3198-401E-BC09-CDC249D4718B}" destId="{EB3DA6A0-E2FC-4907-ADA1-418634DF918A}" srcOrd="9" destOrd="0" presId="urn:microsoft.com/office/officeart/2005/8/layout/cycle6"/>
    <dgm:cxn modelId="{46E62383-A76C-45EA-8BE1-04465ECBB74B}" type="presParOf" srcId="{0B2B17A4-3198-401E-BC09-CDC249D4718B}" destId="{A626D065-D201-4B98-BA3E-532E5A764DB2}" srcOrd="10" destOrd="0" presId="urn:microsoft.com/office/officeart/2005/8/layout/cycle6"/>
    <dgm:cxn modelId="{EFE0D4B9-2405-472B-AC9C-3E5A6776BC92}" type="presParOf" srcId="{0B2B17A4-3198-401E-BC09-CDC249D4718B}" destId="{C4700DE6-B853-4879-A762-CFDCAE3685DB}" srcOrd="11" destOrd="0" presId="urn:microsoft.com/office/officeart/2005/8/layout/cycle6"/>
    <dgm:cxn modelId="{E78E74B7-8F94-46F1-803A-6E3857C3261D}" type="presParOf" srcId="{0B2B17A4-3198-401E-BC09-CDC249D4718B}" destId="{1C088BD6-A1F7-4CCD-8BF4-39D53220CE61}" srcOrd="12" destOrd="0" presId="urn:microsoft.com/office/officeart/2005/8/layout/cycle6"/>
    <dgm:cxn modelId="{717CA609-EEF0-4B14-92D8-60FC33AE65BF}" type="presParOf" srcId="{0B2B17A4-3198-401E-BC09-CDC249D4718B}" destId="{DBE1322F-1EF2-4F52-BEB9-F9D3A261AFFF}" srcOrd="13" destOrd="0" presId="urn:microsoft.com/office/officeart/2005/8/layout/cycle6"/>
    <dgm:cxn modelId="{0FC53A2F-545C-42A4-9822-E8E2C23CA8EA}" type="presParOf" srcId="{0B2B17A4-3198-401E-BC09-CDC249D4718B}" destId="{A451233A-93E0-4BDB-84F5-1974E08AB8C4}" srcOrd="14" destOrd="0" presId="urn:microsoft.com/office/officeart/2005/8/layout/cycle6"/>
  </dgm:cxnLst>
  <dgm:bg/>
  <dgm:whole>
    <a:ln>
      <a:noFill/>
    </a:ln>
  </dgm:whole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39252E9-863C-4D81-8133-F24F0ED5F1DD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C10CECD0-2A84-48DB-B217-D24B9C8784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252E9-863C-4D81-8133-F24F0ED5F1DD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CECD0-2A84-48DB-B217-D24B9C8784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252E9-863C-4D81-8133-F24F0ED5F1DD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CECD0-2A84-48DB-B217-D24B9C8784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139252E9-863C-4D81-8133-F24F0ED5F1DD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CECD0-2A84-48DB-B217-D24B9C8784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139252E9-863C-4D81-8133-F24F0ED5F1DD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C10CECD0-2A84-48DB-B217-D24B9C87842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39252E9-863C-4D81-8133-F24F0ED5F1DD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10CECD0-2A84-48DB-B217-D24B9C8784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39252E9-863C-4D81-8133-F24F0ED5F1DD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C10CECD0-2A84-48DB-B217-D24B9C8784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252E9-863C-4D81-8133-F24F0ED5F1DD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CECD0-2A84-48DB-B217-D24B9C8784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39252E9-863C-4D81-8133-F24F0ED5F1DD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10CECD0-2A84-48DB-B217-D24B9C8784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39252E9-863C-4D81-8133-F24F0ED5F1DD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C10CECD0-2A84-48DB-B217-D24B9C8784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139252E9-863C-4D81-8133-F24F0ED5F1DD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C10CECD0-2A84-48DB-B217-D24B9C8784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39252E9-863C-4D81-8133-F24F0ED5F1DD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C10CECD0-2A84-48DB-B217-D24B9C8784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aste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357166"/>
            <a:ext cx="4714908" cy="5607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CCACA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71472" y="5857891"/>
            <a:ext cx="8286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Петр </a:t>
            </a:r>
            <a:r>
              <a:rPr lang="en-US" sz="7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I</a:t>
            </a:r>
            <a:r>
              <a:rPr lang="ru-RU" sz="7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 Великий</a:t>
            </a:r>
            <a:endParaRPr lang="ru-RU" sz="72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00034" y="1928802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15008" y="4286256"/>
            <a:ext cx="34289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FFFF00"/>
                </a:solidFill>
              </a:rPr>
              <a:t>Презентацию подготовила ученица 10 класса МКОУ СОШ №2 с УИОП Кротова Анастасия</a:t>
            </a:r>
          </a:p>
          <a:p>
            <a:r>
              <a:rPr lang="ru-RU" sz="1400" dirty="0" smtClean="0">
                <a:solidFill>
                  <a:srgbClr val="FFFF00"/>
                </a:solidFill>
              </a:rPr>
              <a:t>Учитель Чугуева Н.М</a:t>
            </a:r>
            <a:endParaRPr lang="ru-RU" sz="1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0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48" y="2000240"/>
            <a:ext cx="4319300" cy="4357694"/>
          </a:xfrm>
          <a:prstGeom prst="rect">
            <a:avLst/>
          </a:prstGeom>
          <a:ln>
            <a:solidFill>
              <a:srgbClr val="FFFF00"/>
            </a:solidFill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5257808" cy="58579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Ники́та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Моисе́евич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Зо́тов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(учитель Петра Великого) - 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Воспитал в будущем императоре любовь к труду</a:t>
            </a:r>
            <a:r>
              <a:rPr lang="ru-RU" sz="2400" dirty="0" smtClean="0">
                <a:solidFill>
                  <a:srgbClr val="003300"/>
                </a:solidFill>
              </a:rPr>
              <a:t>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интереса к "историческим" предметам - военному искусству, дипломатии и географии. </a:t>
            </a:r>
            <a:endParaRPr lang="ru-RU" sz="24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Занимался плотницким делом, к чем приучил и Петра. Петр перенял сноровку Зотова, который делал все «на глазок» , и всегда больше полагался на собственный глазомер, нежели на чертежи и математические выкладки, и ошибался нечасто. </a:t>
            </a:r>
            <a:endParaRPr lang="ru-RU" sz="2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7786710" y="6357958"/>
            <a:ext cx="785818" cy="357190"/>
          </a:xfrm>
          <a:prstGeom prst="righ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treltsy_mutiny_in_168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116" y="2928934"/>
            <a:ext cx="5395478" cy="3443296"/>
          </a:xfrm>
          <a:prstGeom prst="rect">
            <a:avLst/>
          </a:prstGeom>
          <a:ln>
            <a:solidFill>
              <a:srgbClr val="FFFF00"/>
            </a:solidFill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71480"/>
            <a:ext cx="4972056" cy="42148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«Кремлевские недруги» -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Дворцовые интриги выработали у него скрытность и умение скрывать свои истинные чувства и намерения. Зная кремлевские нравы, Петр усыплял бдительность всех своих кремлевских недругов. Впоследствии это помогло ему стать незаурядным дипломатом</a:t>
            </a:r>
            <a:r>
              <a:rPr lang="ru-RU" sz="2400" dirty="0" smtClean="0">
                <a:solidFill>
                  <a:srgbClr val="003300"/>
                </a:solidFill>
              </a:rPr>
              <a:t>.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7786710" y="6357958"/>
            <a:ext cx="785818" cy="357190"/>
          </a:xfrm>
          <a:prstGeom prst="righ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37-10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1000108"/>
            <a:ext cx="3724275" cy="5238750"/>
          </a:xfrm>
          <a:prstGeom prst="rect">
            <a:avLst/>
          </a:prstGeom>
          <a:ln>
            <a:solidFill>
              <a:srgbClr val="FFFF00"/>
            </a:solidFill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785926"/>
            <a:ext cx="4829180" cy="37862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Франц</a:t>
            </a:r>
            <a: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Лефорт</a:t>
            </a:r>
            <a: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наставник Петра в усвоении своеобразной культуры "московской Европы". Царь стал приобщаться к корабельному мастерству, которое превратилось в главное дело всей жизни.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7786710" y="6357958"/>
            <a:ext cx="785818" cy="357190"/>
          </a:xfrm>
          <a:prstGeom prst="righ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4686304" cy="4260836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Екатерина 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– вторая супруга Петра, мать Анны и Елизаветы. Являлась своеобразным успокоительным, довольно импульсивного императора (как Анастасия Романовна для Ивана Грозного).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ekaterin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2066" y="1714488"/>
            <a:ext cx="3666929" cy="4429156"/>
          </a:xfrm>
          <a:prstGeom prst="rect">
            <a:avLst/>
          </a:prstGeom>
          <a:ln>
            <a:solidFill>
              <a:srgbClr val="FFFF00"/>
            </a:solidFill>
          </a:ln>
        </p:spPr>
      </p:pic>
      <p:sp>
        <p:nvSpPr>
          <p:cNvPr id="5" name="Выгнутая вправо стрелка 4">
            <a:hlinkClick r:id="rId3" action="ppaction://hlinksldjump"/>
          </p:cNvPr>
          <p:cNvSpPr/>
          <p:nvPr/>
        </p:nvSpPr>
        <p:spPr>
          <a:xfrm>
            <a:off x="7929586" y="6215082"/>
            <a:ext cx="857256" cy="500042"/>
          </a:xfrm>
          <a:prstGeom prst="curvedLef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x2-03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1071546"/>
            <a:ext cx="7237136" cy="4500594"/>
          </a:xfrm>
          <a:prstGeom prst="rect">
            <a:avLst/>
          </a:prstGeom>
          <a:ln>
            <a:solidFill>
              <a:srgbClr val="FFFF0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000364" y="5786454"/>
            <a:ext cx="3500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Ассамблея</a:t>
            </a:r>
            <a:endParaRPr lang="ru-RU" sz="2400" b="1" i="1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>
            <a:off x="7786710" y="6357958"/>
            <a:ext cx="785818" cy="357190"/>
          </a:xfrm>
          <a:prstGeom prst="righ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8657ec74e28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1000108"/>
            <a:ext cx="7234228" cy="4572032"/>
          </a:xfrm>
          <a:prstGeom prst="rect">
            <a:avLst/>
          </a:prstGeom>
          <a:ln>
            <a:solidFill>
              <a:srgbClr val="FFFF0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786050" y="5643578"/>
            <a:ext cx="37862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флот при Петре Великом</a:t>
            </a:r>
            <a:endParaRPr lang="ru-RU" sz="2400" b="1" i="1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Выгнутая вправо стрелка 6">
            <a:hlinkClick r:id="rId3" action="ppaction://hlinksldjump"/>
          </p:cNvPr>
          <p:cNvSpPr/>
          <p:nvPr/>
        </p:nvSpPr>
        <p:spPr>
          <a:xfrm>
            <a:off x="7929586" y="6215082"/>
            <a:ext cx="857256" cy="500042"/>
          </a:xfrm>
          <a:prstGeom prst="curvedLef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64837587_1228258506_portrait-of-peter-i-jrx-185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4942" y="1214422"/>
            <a:ext cx="3500430" cy="4578028"/>
          </a:xfrm>
          <a:prstGeom prst="rect">
            <a:avLst/>
          </a:prstGeom>
          <a:ln>
            <a:solidFill>
              <a:srgbClr val="FFFF0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642918"/>
            <a:ext cx="5286412" cy="58118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Пётр I </a:t>
            </a:r>
            <a:r>
              <a:rPr lang="ru-RU" sz="28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Вели́кий</a:t>
            </a:r>
            <a: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(Пётр </a:t>
            </a:r>
            <a:r>
              <a:rPr lang="ru-RU" sz="28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Алексе́евич</a:t>
            </a:r>
            <a: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 — царь Московский из династии Романовых (с 1682 года) и первый император всероссийский (с 1721 года). </a:t>
            </a:r>
          </a:p>
          <a:p>
            <a:pPr>
              <a:buNone/>
            </a:pPr>
            <a:endParaRPr lang="ru-RU" sz="2800" b="1" i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Годы правления</a:t>
            </a:r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1682-1725</a:t>
            </a:r>
          </a:p>
          <a:p>
            <a:pPr>
              <a:buNone/>
            </a:pPr>
            <a:endParaRPr lang="ru-RU" sz="2800" b="1" i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Исторический период: </a:t>
            </a:r>
            <a:endParaRPr lang="ru-RU" sz="28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89804"/>
          </a:xfrm>
        </p:spPr>
        <p:txBody>
          <a:bodyPr/>
          <a:lstStyle/>
          <a:p>
            <a:pPr algn="ctr"/>
            <a:r>
              <a:rPr lang="ru-RU" b="1" i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Личные качества Петра </a:t>
            </a:r>
            <a:r>
              <a:rPr lang="en-US" b="1" i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ru-RU" b="1" i="1" u="sng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28750"/>
          <a:ext cx="8229600" cy="5026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571868" y="3714752"/>
            <a:ext cx="20002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Петр Великий</a:t>
            </a:r>
            <a:endParaRPr lang="ru-RU" sz="32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9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4" y="2500306"/>
            <a:ext cx="4095752" cy="2857520"/>
          </a:xfrm>
          <a:prstGeom prst="rect">
            <a:avLst/>
          </a:prstGeom>
          <a:ln>
            <a:solidFill>
              <a:srgbClr val="FFFF00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Оценка поступков через дела</a:t>
            </a:r>
            <a:endParaRPr lang="ru-RU" b="1" i="1" u="sng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5186370" cy="46894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Петр </a:t>
            </a:r>
            <a:r>
              <a:rPr lang="en-US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многое сделал для своей страны, ее народа, для потомков. Ему удалось сделать то, чего не удавалось сделать его предшественникам: отвоевать побережье Балтийского моря, наладить работу государственного аппарата, вывести страну на новый уровень. Все это показывает его как человека решительного, волевого, смелого.</a:t>
            </a:r>
            <a:endParaRPr lang="ru-RU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Окружение, повлиявшее на формирование личности</a:t>
            </a:r>
            <a:endParaRPr lang="ru-RU" b="1" i="1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4900618" cy="45720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Наталья Кирилловна Нарышкина (мать) - </a:t>
            </a:r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являлась горячей сторонницей реформ и поощряла всяческие новшества в быту, старалась следовать западноевропейской моде. Все это  потом помогало Петру без предубеждений бывать среди иностранцев и набираться у них полезного опыта; привило ему стремление к новаторству.</a:t>
            </a:r>
          </a:p>
          <a:p>
            <a:pPr>
              <a:buNone/>
            </a:pP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post55259_img1_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0694" y="2214554"/>
            <a:ext cx="3067050" cy="3810000"/>
          </a:xfrm>
          <a:prstGeom prst="rect">
            <a:avLst/>
          </a:prstGeom>
          <a:ln>
            <a:solidFill>
              <a:srgbClr val="FFFF0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7786710" y="6357958"/>
            <a:ext cx="785818" cy="357190"/>
          </a:xfrm>
          <a:prstGeom prst="righ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6124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Влияние личности Петра</a:t>
            </a:r>
            <a:r>
              <a:rPr lang="en-US" b="1" i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i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на ход истории</a:t>
            </a:r>
            <a:endParaRPr lang="ru-RU" b="1" i="1" u="sng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4757742" cy="471490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 российской историографии Петр </a:t>
            </a:r>
            <a:r>
              <a:rPr lang="en-US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считается одним из наиболее выдающихся государственных деятелей, определившим направление развития России в XVIII веке.</a:t>
            </a:r>
            <a:r>
              <a:rPr lang="en-US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Именно благодаря ему Россия  стала европейским государством, приобрела уважение и престиж, стала развиваться по новому пути, но с сохранившимися национальными особенностями – что сделало ее уникальной. </a:t>
            </a:r>
            <a:endParaRPr lang="ru-RU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606_7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4942" y="2285992"/>
            <a:ext cx="3640480" cy="3714776"/>
          </a:xfrm>
          <a:prstGeom prst="rect">
            <a:avLst/>
          </a:prstGeom>
          <a:ln>
            <a:solidFill>
              <a:srgbClr val="FFFF00"/>
            </a:solidFill>
          </a:ln>
        </p:spPr>
      </p:pic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7643834" y="6215082"/>
            <a:ext cx="857256" cy="428628"/>
          </a:xfrm>
          <a:prstGeom prst="righ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75490"/>
          </a:xfrm>
        </p:spPr>
        <p:txBody>
          <a:bodyPr/>
          <a:lstStyle/>
          <a:p>
            <a:pPr algn="ctr"/>
            <a:r>
              <a:rPr lang="ru-RU" b="1" i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Результат деятельности</a:t>
            </a:r>
            <a:endParaRPr lang="ru-RU" b="1" i="1" u="sng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14438"/>
          <a:ext cx="8229600" cy="618297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114800"/>
                <a:gridCol w="4114800"/>
              </a:tblGrid>
              <a:tr h="380216">
                <a:tc>
                  <a:txBody>
                    <a:bodyPr/>
                    <a:lstStyle/>
                    <a:p>
                      <a:pPr algn="ctr"/>
                      <a:r>
                        <a:rPr lang="ru-RU" sz="230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230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30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230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81767">
                <a:tc>
                  <a:txBody>
                    <a:bodyPr/>
                    <a:lstStyle/>
                    <a:p>
                      <a:r>
                        <a:rPr lang="ru-RU" sz="23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 Превращение России в Европейскую державу</a:t>
                      </a:r>
                      <a:endParaRPr lang="ru-RU" sz="23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3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 Пресечение</a:t>
                      </a:r>
                      <a:r>
                        <a:rPr lang="ru-RU" sz="23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самобытности пути развития России</a:t>
                      </a:r>
                      <a:endParaRPr lang="ru-RU" sz="23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81767">
                <a:tc>
                  <a:txBody>
                    <a:bodyPr/>
                    <a:lstStyle/>
                    <a:p>
                      <a:r>
                        <a:rPr lang="ru-RU" sz="23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 Россия</a:t>
                      </a:r>
                      <a:r>
                        <a:rPr lang="ru-RU" sz="23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стала сильнейшей морской державой</a:t>
                      </a:r>
                      <a:endParaRPr lang="ru-RU" sz="23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3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81767">
                <a:tc>
                  <a:txBody>
                    <a:bodyPr/>
                    <a:lstStyle/>
                    <a:p>
                      <a:r>
                        <a:rPr lang="ru-RU" sz="23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 Приобретение</a:t>
                      </a:r>
                      <a:r>
                        <a:rPr lang="ru-RU" sz="23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выхода в Балтийское море</a:t>
                      </a:r>
                      <a:endParaRPr lang="ru-RU" sz="23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3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52209">
                <a:tc>
                  <a:txBody>
                    <a:bodyPr/>
                    <a:lstStyle/>
                    <a:p>
                      <a:r>
                        <a:rPr lang="ru-RU" sz="23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 Принятие</a:t>
                      </a:r>
                      <a:r>
                        <a:rPr lang="ru-RU" sz="23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«Табеля о рангах» </a:t>
                      </a:r>
                      <a:r>
                        <a:rPr lang="ru-RU" sz="18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(установление зависимости  чина от личных качеств, а не от знатности рода)</a:t>
                      </a:r>
                      <a:endParaRPr lang="ru-RU" sz="18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3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81767">
                <a:tc>
                  <a:txBody>
                    <a:bodyPr/>
                    <a:lstStyle/>
                    <a:p>
                      <a:r>
                        <a:rPr lang="ru-RU" sz="23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 Развитие</a:t>
                      </a:r>
                      <a:r>
                        <a:rPr lang="ru-RU" sz="23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отечественной промышленности</a:t>
                      </a:r>
                      <a:endParaRPr lang="ru-RU" sz="23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3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81767">
                <a:tc>
                  <a:txBody>
                    <a:bodyPr/>
                    <a:lstStyle/>
                    <a:p>
                      <a:r>
                        <a:rPr lang="ru-RU" sz="23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6. Установление</a:t>
                      </a:r>
                      <a:r>
                        <a:rPr lang="ru-RU" sz="23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превосходства светской власти над церковью</a:t>
                      </a:r>
                      <a:endParaRPr lang="ru-RU" sz="23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3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8010">
                <a:tc gridSpan="2">
                  <a:txBody>
                    <a:bodyPr/>
                    <a:lstStyle/>
                    <a:p>
                      <a:endParaRPr lang="ru-RU" sz="23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3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-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2066" y="1428736"/>
            <a:ext cx="3810000" cy="5080000"/>
          </a:xfrm>
          <a:prstGeom prst="rect">
            <a:avLst/>
          </a:prstGeom>
          <a:ln>
            <a:solidFill>
              <a:srgbClr val="FFFF00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8980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Мое отношение к личности Петра</a:t>
            </a:r>
            <a:r>
              <a:rPr lang="en-US" b="1" i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ru-RU" b="1" i="1" u="sng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4972056" cy="507209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Я положительно, даже с восхищением отношусь к личности Петра</a:t>
            </a:r>
            <a:r>
              <a:rPr lang="en-US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так как  я целиком и полностью согласна с его идеями, решениями и начинаниями. Он смог вывести нашу страну на новый уровень, поднять ее в глазах других государств. Возможно если бы его идеи пришли в головы предшествующих правителей, то Россия стала одной из передовых держав современности, на которую ровнялись бы другие, а не равнялась сама  на более развитые страны запада, как это делается сейчас.  </a:t>
            </a:r>
            <a:endParaRPr lang="ru-RU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572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>
              <a:buNone/>
            </a:pPr>
            <a:r>
              <a:rPr lang="ru-RU" sz="6000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6000" b="1" i="1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148</TotalTime>
  <Words>539</Words>
  <Application>Microsoft Office PowerPoint</Application>
  <PresentationFormat>Экран (4:3)</PresentationFormat>
  <Paragraphs>42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Яркая</vt:lpstr>
      <vt:lpstr>Слайд 1</vt:lpstr>
      <vt:lpstr>Слайд 2</vt:lpstr>
      <vt:lpstr>Личные качества Петра I</vt:lpstr>
      <vt:lpstr>Оценка поступков через дела</vt:lpstr>
      <vt:lpstr>Окружение, повлиявшее на формирование личности</vt:lpstr>
      <vt:lpstr>Влияние личности ПетраI на ход истории</vt:lpstr>
      <vt:lpstr>Результат деятельности</vt:lpstr>
      <vt:lpstr>Мое отношение к личности ПетраI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UserXP</cp:lastModifiedBy>
  <cp:revision>16</cp:revision>
  <dcterms:created xsi:type="dcterms:W3CDTF">2010-12-19T14:58:58Z</dcterms:created>
  <dcterms:modified xsi:type="dcterms:W3CDTF">2013-10-20T15:10:46Z</dcterms:modified>
</cp:coreProperties>
</file>