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1" r:id="rId3"/>
    <p:sldId id="266" r:id="rId4"/>
    <p:sldId id="257" r:id="rId5"/>
    <p:sldId id="260" r:id="rId6"/>
    <p:sldId id="262" r:id="rId7"/>
    <p:sldId id="263" r:id="rId8"/>
    <p:sldId id="265" r:id="rId9"/>
    <p:sldId id="267" r:id="rId10"/>
    <p:sldId id="268" r:id="rId11"/>
    <p:sldId id="272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городской фестиваль детских проектов "Храм души"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9E3F5-72E6-483E-96D5-A7B4D1E2F7B8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25357-C313-4007-89A9-788ED6BB9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городской фестиваль детских проектов "Храм души"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DAF53-8453-4FD6-B41B-87949805E08A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01E3E-8073-4EFB-BFEF-C31EA7C5B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городской фестиваль детских проектов "Храм души"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obory.ru/article/?object=03405" TargetMode="External"/><Relationship Id="rId2" Type="http://schemas.openxmlformats.org/officeDocument/2006/relationships/hyperlink" Target="http://www.mmeparh.ru/node/153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urmanspas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000240"/>
            <a:ext cx="7772400" cy="1785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Православные храмы Мурманской области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214686"/>
            <a:ext cx="6400800" cy="1752600"/>
          </a:xfrm>
        </p:spPr>
        <p:txBody>
          <a:bodyPr/>
          <a:lstStyle/>
          <a:p>
            <a:r>
              <a:rPr lang="ru-RU" dirty="0" smtClean="0"/>
              <a:t>Справочник – путеводитель по </a:t>
            </a:r>
            <a:r>
              <a:rPr lang="ru-RU" dirty="0" smtClean="0"/>
              <a:t>православным </a:t>
            </a:r>
            <a:r>
              <a:rPr lang="ru-RU" dirty="0" smtClean="0"/>
              <a:t>храмам Мурманской области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72132" y="4572008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Авторы: </a:t>
            </a:r>
          </a:p>
          <a:p>
            <a:r>
              <a:rPr lang="ru-RU" dirty="0" smtClean="0"/>
              <a:t>Щетинина Кристина,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Долманова</a:t>
            </a:r>
            <a:r>
              <a:rPr lang="ru-RU" dirty="0" smtClean="0"/>
              <a:t>  Валерия, 4 А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Руководитель: </a:t>
            </a:r>
          </a:p>
          <a:p>
            <a:r>
              <a:rPr lang="ru-RU" dirty="0" smtClean="0"/>
              <a:t>Богачева Т.Д., учитель ОРКСЭ</a:t>
            </a:r>
          </a:p>
          <a:p>
            <a:r>
              <a:rPr lang="ru-RU" dirty="0" smtClean="0"/>
              <a:t>МБОУ СОШ № 8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85918" y="357166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Городской фестиваль детских проектов «Храм души»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Храм Святых мучениц Веры, Надежды, Любви и матери их Софии (г. Североморск)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357694"/>
            <a:ext cx="3048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214554"/>
            <a:ext cx="35242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214810" y="2285992"/>
            <a:ext cx="4577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Настоятель: протоиерей Георгий </a:t>
            </a:r>
            <a:r>
              <a:rPr lang="ru-RU" dirty="0" err="1" smtClean="0"/>
              <a:t>Запорожан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278605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Адрес храма:  Мурманская область, г. Североморск, ул. Северная, дом 12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(остановка транспорта: "Арктический").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Церковь Святых Новых Мучеников и Исповедников Российских (г. Апатиты)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71678"/>
            <a:ext cx="4643470" cy="4500594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Храм  до 30 метров в высоту, и стоит на камне (Библейские пророки сравнивали с камнем самого Христа, указывая, что Он - Камень основания, основа основ)  самое высокое место в городе. Венчают его пять золотых куполов, изготовленных специалистами из Челябинска, освященных и поднятых 14 сентября 2006 года. Примыкает к нему встроенная звонница с пятью колоколами. Освящали колокола 12 декабря, литые в Воронеже. 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В нашем храме находятся святыни - мощи </a:t>
            </a:r>
            <a:r>
              <a:rPr lang="ru-RU" sz="2000" dirty="0" err="1" smtClean="0"/>
              <a:t>Новомучеников</a:t>
            </a:r>
            <a:r>
              <a:rPr lang="ru-RU" sz="2000" dirty="0" smtClean="0"/>
              <a:t> и иконы с мощами  Святого Преподобного Феодора Ушакова и святого Преподобного Алексия Человека Божия.</a:t>
            </a:r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428868"/>
            <a:ext cx="35242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14810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Адрес храма: г. Апатиты, ул. Ленина, 40.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Телефон храма: 8 (815 55) 6-19-90.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Посетите православные храмы Мурманской области!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latin typeface="Book Antiqua" pitchFamily="18" charset="0"/>
              </a:rPr>
              <a:t>В соборе сумрак и прохлада</a:t>
            </a:r>
            <a:r>
              <a:rPr lang="ru-RU" b="1" i="1" dirty="0" smtClean="0">
                <a:latin typeface="Book Antiqua" pitchFamily="18" charset="0"/>
              </a:rPr>
              <a:t>;</a:t>
            </a:r>
            <a:endParaRPr lang="ru-RU" b="1" i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Book Antiqua" pitchFamily="18" charset="0"/>
              </a:rPr>
              <a:t>Звучны шаги на камнях плит</a:t>
            </a:r>
            <a:r>
              <a:rPr lang="ru-RU" b="1" i="1" dirty="0" smtClean="0">
                <a:latin typeface="Book Antiqua" pitchFamily="18" charset="0"/>
              </a:rPr>
              <a:t>,</a:t>
            </a:r>
            <a:endParaRPr lang="ru-RU" b="1" i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Book Antiqua" pitchFamily="18" charset="0"/>
              </a:rPr>
              <a:t>Перед Пречистою - лампада</a:t>
            </a:r>
            <a:r>
              <a:rPr lang="ru-RU" b="1" i="1" dirty="0" smtClean="0">
                <a:latin typeface="Book Antiqua" pitchFamily="18" charset="0"/>
              </a:rPr>
              <a:t>,</a:t>
            </a:r>
            <a:endParaRPr lang="ru-RU" b="1" i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Book Antiqua" pitchFamily="18" charset="0"/>
              </a:rPr>
              <a:t>Свеча - пред Вечерей горит</a:t>
            </a:r>
            <a:r>
              <a:rPr lang="ru-RU" b="1" i="1" dirty="0" smtClean="0">
                <a:latin typeface="Book Antiqua" pitchFamily="18" charset="0"/>
              </a:rPr>
              <a:t>.</a:t>
            </a:r>
            <a:endParaRPr lang="ru-RU" b="1" i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Book Antiqua" pitchFamily="18" charset="0"/>
              </a:rPr>
              <a:t>Все тихо, все полно покоя</a:t>
            </a:r>
            <a:r>
              <a:rPr lang="ru-RU" b="1" i="1" dirty="0" smtClean="0">
                <a:latin typeface="Book Antiqua" pitchFamily="18" charset="0"/>
              </a:rPr>
              <a:t>,</a:t>
            </a:r>
            <a:endParaRPr lang="ru-RU" b="1" i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Book Antiqua" pitchFamily="18" charset="0"/>
              </a:rPr>
              <a:t>Все ожидания полно, </a:t>
            </a:r>
            <a:r>
              <a:rPr lang="ru-RU" b="1" i="1" dirty="0" smtClean="0">
                <a:latin typeface="Book Antiqua" pitchFamily="18" charset="0"/>
              </a:rPr>
              <a:t>-</a:t>
            </a:r>
            <a:endParaRPr lang="ru-RU" b="1" i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Book Antiqua" pitchFamily="18" charset="0"/>
              </a:rPr>
              <a:t>И </a:t>
            </a:r>
            <a:r>
              <a:rPr lang="ru-RU" b="1" i="1" dirty="0" err="1" smtClean="0">
                <a:latin typeface="Book Antiqua" pitchFamily="18" charset="0"/>
              </a:rPr>
              <a:t>брезжут</a:t>
            </a:r>
            <a:r>
              <a:rPr lang="ru-RU" b="1" i="1" dirty="0" smtClean="0">
                <a:latin typeface="Book Antiqua" pitchFamily="18" charset="0"/>
              </a:rPr>
              <a:t> пятна у </a:t>
            </a:r>
            <a:r>
              <a:rPr lang="ru-RU" b="1" i="1" dirty="0" err="1" smtClean="0">
                <a:latin typeface="Book Antiqua" pitchFamily="18" charset="0"/>
              </a:rPr>
              <a:t>налоя</a:t>
            </a:r>
            <a:endParaRPr lang="ru-RU" b="1" i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Book Antiqua" pitchFamily="18" charset="0"/>
              </a:rPr>
              <a:t>Сквозь разноцветное </a:t>
            </a:r>
            <a:r>
              <a:rPr lang="ru-RU" b="1" i="1" dirty="0" smtClean="0">
                <a:latin typeface="Book Antiqua" pitchFamily="18" charset="0"/>
              </a:rPr>
              <a:t>окно…</a:t>
            </a:r>
          </a:p>
          <a:p>
            <a:pPr algn="r">
              <a:buNone/>
            </a:pPr>
            <a:r>
              <a:rPr lang="ru-RU" dirty="0" smtClean="0"/>
              <a:t>К. Фофанов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hlinkClick r:id="rId2"/>
              </a:rPr>
              <a:t>www.mmeparh.ru/node/153/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http://sobory.ru/article/?object=03405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www.murmanspas.ru/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Мультимедийный</a:t>
            </a:r>
            <a:r>
              <a:rPr lang="ru-RU" dirty="0" smtClean="0"/>
              <a:t> издательский проект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715436" cy="470916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r>
              <a:rPr lang="ru-RU" dirty="0" smtClean="0"/>
              <a:t> создать справочник – путеводитель по православным храмам для гостей Мурманской области и для всех, кто интересуется историей края.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Задачи: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выяснить, где и какие православные храмы есть в нашем крае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выбрать такие, которые могут быть интересными для туристов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узнать, как оформить справочник-путеводитель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собрать  информацию о храмах и оформить в виде презентации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516637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r>
              <a:rPr lang="ru-RU" dirty="0" smtClean="0">
                <a:hlinkClick r:id="rId2" action="ppaction://hlinksldjump"/>
              </a:rPr>
              <a:t>Благовещенская церковь, г. Кола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Храм Владимирской иконы Божьей матери, п. Мурмаши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Свято – Никольский кафедральный собор, г.Мурманск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Храм Спаса Нерукотворного, г. Мурманск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Храм архангела Михаила, п. </a:t>
            </a:r>
            <a:r>
              <a:rPr lang="ru-RU" dirty="0" err="1" smtClean="0">
                <a:hlinkClick r:id="rId6" action="ppaction://hlinksldjump"/>
              </a:rPr>
              <a:t>Росляково</a:t>
            </a:r>
            <a:endParaRPr lang="ru-RU" dirty="0" smtClean="0"/>
          </a:p>
          <a:p>
            <a:r>
              <a:rPr lang="ru-RU" dirty="0" smtClean="0">
                <a:hlinkClick r:id="" action="ppaction://noaction"/>
              </a:rPr>
              <a:t>Успенская церковь, с. Варзуга</a:t>
            </a:r>
            <a:endParaRPr lang="ru-RU" dirty="0" smtClean="0"/>
          </a:p>
          <a:p>
            <a:r>
              <a:rPr lang="ru-RU" dirty="0" smtClean="0">
                <a:hlinkClick r:id="" action="ppaction://noaction"/>
              </a:rPr>
              <a:t>Храм Святых мучениц Веры, Надежды, Любви и матери их Софьи, г. Североморск 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Церковь Святых Новых Мучеников и Исповедников Российских, г. Апатиты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Благовещенская церковь (Кола)</a:t>
            </a:r>
            <a:br>
              <a:rPr lang="ru-RU" dirty="0" smtClean="0"/>
            </a:b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1357298"/>
            <a:ext cx="3714744" cy="178595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Если вы путешествуете по железной дороге, остановитесь на ст. Кола, посетите старейший храм на Кольском полуострове</a:t>
            </a:r>
          </a:p>
          <a:p>
            <a:pPr>
              <a:buNone/>
            </a:pPr>
            <a:endParaRPr lang="ru-RU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142984"/>
            <a:ext cx="423342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214686"/>
            <a:ext cx="2448272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868" y="3786190"/>
            <a:ext cx="4000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церкви находится деревянный путный крест 1635 года — памятник архитектуры федерального значения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578645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Адрес:</a:t>
            </a:r>
          </a:p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Кола, пр. Защитников Заполярья, 22. (остановка транспорта: "Площадь г. Колы").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Храм Владимирской иконы Божией Матери(Мурмаши)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00760" y="1643050"/>
            <a:ext cx="2914676" cy="35004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    Это интересно                              </a:t>
            </a:r>
            <a:r>
              <a:rPr lang="ru-RU" dirty="0" smtClean="0"/>
              <a:t>Тех, кто проезжает из аэропорта в  Мурманск через поселок Мурмаши теперь встречает церковь Владимирской иконы Божией Матери. Сияние креста на золотом куполе на фоне небесно-синей кровли как будто благословляет всех приезжающих.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643314"/>
            <a:ext cx="2520280" cy="252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500174"/>
            <a:ext cx="4320480" cy="20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000364" y="4071942"/>
            <a:ext cx="278608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настоящее время при церкви иконы Владимирской Божией Матери с 14 октября 2007 г. начала действовать  воскресная школа, в которой преподают студенты теологического факультета МГТУ.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5429264"/>
            <a:ext cx="3143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пгт</a:t>
            </a:r>
            <a:r>
              <a:rPr lang="ru-RU" b="1" dirty="0" smtClean="0">
                <a:solidFill>
                  <a:srgbClr val="C00000"/>
                </a:solidFill>
              </a:rPr>
              <a:t>. Мурмаши, ул. Мира, 7. Телефон храма: 89113002772.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Свято–Никольский кафедральный собор (г. Мурманск)</a:t>
            </a: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44" y="1428736"/>
            <a:ext cx="47625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71934" y="2428868"/>
            <a:ext cx="4857784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                        Это интересно</a:t>
            </a:r>
          </a:p>
          <a:p>
            <a:r>
              <a:rPr lang="ru-RU" dirty="0" smtClean="0"/>
              <a:t>Особенностью храма является иконостас, подаренный Патриархом Московским и Всея Руси Алексием II. На иконостасе среди других имеется икона Божией Матери «Спасительница утопающих». Также особенностью храма являются уникальные иконы</a:t>
            </a:r>
          </a:p>
          <a:p>
            <a:r>
              <a:rPr lang="ru-RU" dirty="0" smtClean="0"/>
              <a:t>Их четыре: </a:t>
            </a:r>
          </a:p>
          <a:p>
            <a:r>
              <a:rPr lang="ru-RU" dirty="0" smtClean="0"/>
              <a:t> 1.</a:t>
            </a:r>
            <a:r>
              <a:rPr lang="ru-RU" b="1" i="1" dirty="0" smtClean="0"/>
              <a:t>Икона Спасителя «Господь Вседержитель»; </a:t>
            </a:r>
          </a:p>
          <a:p>
            <a:r>
              <a:rPr lang="ru-RU" dirty="0" smtClean="0"/>
              <a:t> 2.</a:t>
            </a:r>
            <a:r>
              <a:rPr lang="ru-RU" b="1" i="1" dirty="0" smtClean="0"/>
              <a:t>Икона Богородицы «Курская-коренная»; </a:t>
            </a:r>
          </a:p>
          <a:p>
            <a:r>
              <a:rPr lang="ru-RU" dirty="0" smtClean="0"/>
              <a:t> 3.</a:t>
            </a:r>
            <a:r>
              <a:rPr lang="ru-RU" b="1" i="1" dirty="0" smtClean="0"/>
              <a:t>Икона Николая Чудотворца; </a:t>
            </a:r>
          </a:p>
          <a:p>
            <a:r>
              <a:rPr lang="ru-RU" b="1" i="1" dirty="0" smtClean="0"/>
              <a:t> 4.Икона равноапостольного Великого князя Владимира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1643050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Собор строился с 1984 по 1986 годы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357694"/>
            <a:ext cx="2951070" cy="228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42844" y="3714752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Адрес храма:  г. Мурманск, ул. Зелёная, 11 (остановка транспорта: "улица Марата").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Храм  Спаса Нерукотворного </a:t>
            </a:r>
            <a:br>
              <a:rPr lang="ru-RU" dirty="0" smtClean="0"/>
            </a:br>
            <a:r>
              <a:rPr lang="ru-RU" dirty="0" smtClean="0"/>
              <a:t>г. Мурманск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285992"/>
            <a:ext cx="36763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Церковь была построена в честь 85-летия города на пожертвования горожан, стала первым каменным храмом на возвышенностях Мурманска, на сопке возле Семеновского озера.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4643446"/>
            <a:ext cx="3929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i="1" dirty="0" smtClean="0"/>
              <a:t>Это интересно                              </a:t>
            </a:r>
            <a:r>
              <a:rPr lang="ru-RU" dirty="0" smtClean="0"/>
              <a:t>Своё название церковь получила от иконы Христа, ходящего по водам. Входит в состав мемориального комплекса памяти морякам, погибшим в мирное время</a:t>
            </a:r>
            <a:endParaRPr lang="ru-RU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346" t="6888"/>
          <a:stretch>
            <a:fillRect/>
          </a:stretch>
        </p:blipFill>
        <p:spPr bwMode="auto">
          <a:xfrm>
            <a:off x="4714876" y="2000240"/>
            <a:ext cx="3034968" cy="229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785786" y="5786454"/>
            <a:ext cx="2579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Проезд: г. Мурманск,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ост. Семёновское озеро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Храм Архангела Михаила</a:t>
            </a:r>
            <a:br>
              <a:rPr lang="ru-RU" dirty="0" smtClean="0"/>
            </a:br>
            <a:r>
              <a:rPr lang="ru-RU" dirty="0" smtClean="0"/>
              <a:t>п. </a:t>
            </a:r>
            <a:r>
              <a:rPr lang="ru-RU" dirty="0" err="1" smtClean="0"/>
              <a:t>Росляково</a:t>
            </a: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857620" y="1714488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Архангел Михаил — один из высших ангелов, принимающий самое близкое участие в судьбах Церкви. Церковь почитает архангела Михаила как защитника веры и борца против ересей и всякого зла.</a:t>
            </a:r>
          </a:p>
          <a:p>
            <a:endParaRPr lang="ru-RU" dirty="0" smtClean="0"/>
          </a:p>
          <a:p>
            <a:r>
              <a:rPr lang="ru-RU" dirty="0" smtClean="0"/>
              <a:t>	 Храм построен в форме креста, что очень символично.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4429132"/>
            <a:ext cx="72152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Церковь была построена на добровольные пожертвования граждан, предприятий. На строительстве работали все: настоятель, прихожане и добровольцы. Всех их объединяло благородное дело. Наконец, в октябре 1991 года состоялось освящение храма. Его совершал епископ </a:t>
            </a:r>
            <a:r>
              <a:rPr lang="ru-RU" dirty="0" err="1" smtClean="0"/>
              <a:t>Пантелеимон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7686" y="5786454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Проезд: </a:t>
            </a:r>
            <a:r>
              <a:rPr lang="ru-RU" b="1" dirty="0" err="1" smtClean="0">
                <a:solidFill>
                  <a:srgbClr val="C00000"/>
                </a:solidFill>
              </a:rPr>
              <a:t>авт</a:t>
            </a:r>
            <a:r>
              <a:rPr lang="ru-RU" b="1" dirty="0" smtClean="0">
                <a:solidFill>
                  <a:srgbClr val="C00000"/>
                </a:solidFill>
              </a:rPr>
              <a:t> № 105 от автовокзала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г. Мурманска до ост. </a:t>
            </a:r>
            <a:r>
              <a:rPr lang="ru-RU" b="1" dirty="0" err="1" smtClean="0">
                <a:solidFill>
                  <a:srgbClr val="C00000"/>
                </a:solidFill>
              </a:rPr>
              <a:t>Росляково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285728"/>
            <a:ext cx="79438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Успенская церковь,  с. Варзуга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708525"/>
          </a:xfrm>
        </p:spPr>
        <p:txBody>
          <a:bodyPr/>
          <a:lstStyle/>
          <a:p>
            <a:r>
              <a:rPr lang="ru-RU" dirty="0" smtClean="0"/>
              <a:t>церковь XVII века в селе Варзуга, Терский район на юго-востоке Мурманской области, примечательный памятник деревянного зодчества. 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000372"/>
            <a:ext cx="2333628" cy="367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786190"/>
            <a:ext cx="2979892" cy="213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85786" y="6000768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С. </a:t>
            </a:r>
            <a:r>
              <a:rPr lang="ru-RU" b="1" dirty="0" err="1" smtClean="0">
                <a:solidFill>
                  <a:srgbClr val="C00000"/>
                </a:solidFill>
              </a:rPr>
              <a:t>Варзуга,Терский</a:t>
            </a:r>
            <a:r>
              <a:rPr lang="ru-RU" b="1" dirty="0" smtClean="0">
                <a:solidFill>
                  <a:srgbClr val="C00000"/>
                </a:solidFill>
              </a:rPr>
              <a:t> район,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на юго-востоке Мурманской обл.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501</TotalTime>
  <Words>828</Words>
  <Application>Microsoft Office PowerPoint</Application>
  <PresentationFormat>Экран (4:3)</PresentationFormat>
  <Paragraphs>87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  Православные храмы Мурманской области </vt:lpstr>
      <vt:lpstr>Мультимедийный издательский проект</vt:lpstr>
      <vt:lpstr>Оглавление</vt:lpstr>
      <vt:lpstr>Благовещенская церковь (Кола) </vt:lpstr>
      <vt:lpstr>Храм Владимирской иконы Божией Матери(Мурмаши)</vt:lpstr>
      <vt:lpstr>Свято–Никольский кафедральный собор (г. Мурманск)</vt:lpstr>
      <vt:lpstr>Храм  Спаса Нерукотворного  г. Мурманск </vt:lpstr>
      <vt:lpstr>Храм Архангела Михаила п. Росляково </vt:lpstr>
      <vt:lpstr>Успенская церковь,  с. Варзуга</vt:lpstr>
      <vt:lpstr>Храм Святых мучениц Веры, Надежды, Любви и матери их Софии (г. Североморск)</vt:lpstr>
      <vt:lpstr>Церковь Святых Новых Мучеников и Исповедников Российских (г. Апатиты)</vt:lpstr>
      <vt:lpstr>Посетите православные храмы Мурманской области!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Православные храмы Мурманской области </dc:title>
  <cp:lastModifiedBy>WWW</cp:lastModifiedBy>
  <cp:revision>55</cp:revision>
  <dcterms:modified xsi:type="dcterms:W3CDTF">2013-05-11T20:01:41Z</dcterms:modified>
</cp:coreProperties>
</file>