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9" r:id="rId1"/>
  </p:sldMasterIdLst>
  <p:notesMasterIdLst>
    <p:notesMasterId r:id="rId20"/>
  </p:notesMasterIdLst>
  <p:handoutMasterIdLst>
    <p:handoutMasterId r:id="rId21"/>
  </p:handoutMasterIdLst>
  <p:sldIdLst>
    <p:sldId id="267" r:id="rId2"/>
    <p:sldId id="284" r:id="rId3"/>
    <p:sldId id="268" r:id="rId4"/>
    <p:sldId id="269" r:id="rId5"/>
    <p:sldId id="270" r:id="rId6"/>
    <p:sldId id="276" r:id="rId7"/>
    <p:sldId id="271" r:id="rId8"/>
    <p:sldId id="272" r:id="rId9"/>
    <p:sldId id="273" r:id="rId10"/>
    <p:sldId id="274" r:id="rId11"/>
    <p:sldId id="275" r:id="rId12"/>
    <p:sldId id="277" r:id="rId13"/>
    <p:sldId id="279" r:id="rId14"/>
    <p:sldId id="282" r:id="rId15"/>
    <p:sldId id="280" r:id="rId16"/>
    <p:sldId id="278" r:id="rId17"/>
    <p:sldId id="281" r:id="rId18"/>
    <p:sldId id="28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00"/>
    <a:srgbClr val="F7CC17"/>
    <a:srgbClr val="99CCFF"/>
    <a:srgbClr val="396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93DB61D-F433-449E-A03B-1EEF0CA3E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348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EE7F4BD-20B8-4044-A1EF-D80A6D620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9"/>
          <p:cNvSpPr>
            <a:spLocks noChangeArrowheads="1"/>
          </p:cNvSpPr>
          <p:nvPr userDrawn="1"/>
        </p:nvSpPr>
        <p:spPr bwMode="auto">
          <a:xfrm>
            <a:off x="539750" y="404813"/>
            <a:ext cx="8208963" cy="5903912"/>
          </a:xfrm>
          <a:prstGeom prst="roundRect">
            <a:avLst>
              <a:gd name="adj" fmla="val 16667"/>
            </a:avLst>
          </a:prstGeom>
          <a:solidFill>
            <a:schemeClr val="tx1">
              <a:alpha val="47842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26706-E933-4470-B38F-4CF829F65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97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C0A3E-93B4-45ED-9552-9541C6CB2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003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E7D40-1ACE-4F4A-ABE5-9208A4321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4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3392-9299-4695-B6C5-EB69DC93B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56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03E39-47AB-47E5-A593-BBF4D0882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629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129F-ED9C-4757-B674-6A53F9F10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3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FF9E-B2C6-46C6-A1F5-FA8089BCB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9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D2EDD-A3B2-4999-9F4B-7DAAE5393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3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8DCF-6C00-493F-82C2-2441453A7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68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F9A0D-74F0-43A4-B96C-CDDB151E8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DC52A-7986-494D-9D2E-7DDCC1FA8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8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261357B-C8B5-465E-B520-B8A9E5327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4" name="AutoShape 50"/>
          <p:cNvSpPr>
            <a:spLocks noChangeArrowheads="1"/>
          </p:cNvSpPr>
          <p:nvPr userDrawn="1"/>
        </p:nvSpPr>
        <p:spPr bwMode="auto">
          <a:xfrm>
            <a:off x="539750" y="404813"/>
            <a:ext cx="8208963" cy="5903912"/>
          </a:xfrm>
          <a:prstGeom prst="roundRect">
            <a:avLst>
              <a:gd name="adj" fmla="val 16667"/>
            </a:avLst>
          </a:prstGeom>
          <a:solidFill>
            <a:schemeClr val="tx1">
              <a:alpha val="47842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78" r:id="rId2"/>
    <p:sldLayoutId id="2147483787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8" r:id="rId9"/>
    <p:sldLayoutId id="2147483784" r:id="rId10"/>
    <p:sldLayoutId id="21474837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348880"/>
            <a:ext cx="4401138" cy="1193304"/>
          </a:xfrm>
          <a:extLst/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chemeClr val="accent1"/>
                </a:solidFill>
              </a:rPr>
              <a:t>Развиваем тонкую моторику руки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437063"/>
            <a:ext cx="7854950" cy="615950"/>
          </a:xfrm>
        </p:spPr>
        <p:txBody>
          <a:bodyPr/>
          <a:lstStyle/>
          <a:p>
            <a:pPr marL="273050" marR="0" indent="-273050" algn="ctr" eaLnBrk="1" hangingPunct="1"/>
            <a:r>
              <a:rPr lang="ru-RU" sz="2000" i="1" dirty="0" smtClean="0">
                <a:solidFill>
                  <a:schemeClr val="bg1"/>
                </a:solidFill>
              </a:rPr>
              <a:t>Автор:</a:t>
            </a:r>
          </a:p>
          <a:p>
            <a:pPr marL="273050" marR="0" indent="-273050" algn="ctr" eaLnBrk="1" hangingPunct="1"/>
            <a:r>
              <a:rPr lang="ru-RU" sz="2000" i="1" dirty="0" smtClean="0">
                <a:solidFill>
                  <a:schemeClr val="bg1"/>
                </a:solidFill>
              </a:rPr>
              <a:t>Мыкало Н.М.</a:t>
            </a:r>
          </a:p>
          <a:p>
            <a:pPr marL="273050" marR="0" indent="-273050" algn="ctr" eaLnBrk="1" hangingPunct="1"/>
            <a:r>
              <a:rPr lang="ru-RU" sz="2000" i="1" dirty="0" smtClean="0">
                <a:solidFill>
                  <a:schemeClr val="bg1"/>
                </a:solidFill>
              </a:rPr>
              <a:t>Педагог-психолог</a:t>
            </a:r>
          </a:p>
          <a:p>
            <a:pPr marL="273050" marR="0" indent="-273050" algn="ctr" eaLnBrk="1" hangingPunct="1"/>
            <a:r>
              <a:rPr lang="ru-RU" sz="2000" i="1" dirty="0" smtClean="0">
                <a:solidFill>
                  <a:schemeClr val="bg1"/>
                </a:solidFill>
              </a:rPr>
              <a:t>МБОУ МО </a:t>
            </a:r>
            <a:r>
              <a:rPr lang="ru-RU" sz="2000" i="1" dirty="0" err="1" smtClean="0">
                <a:solidFill>
                  <a:schemeClr val="bg1"/>
                </a:solidFill>
              </a:rPr>
              <a:t>г.Нягань</a:t>
            </a:r>
            <a:r>
              <a:rPr lang="ru-RU" sz="2000" i="1" dirty="0" smtClean="0">
                <a:solidFill>
                  <a:schemeClr val="bg1"/>
                </a:solidFill>
              </a:rPr>
              <a:t> СОШ №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5103813"/>
            <a:ext cx="7854950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Мячи разных размеров</a:t>
            </a:r>
          </a:p>
          <a:p>
            <a:pPr marL="273050" marR="0" indent="-273050" algn="ctr" eaLnBrk="1" hangingPunct="1"/>
            <a:endParaRPr lang="ru-RU" smtClean="0"/>
          </a:p>
        </p:txBody>
      </p:sp>
      <p:pic>
        <p:nvPicPr>
          <p:cNvPr id="14340" name="Picture 2" descr="C:\Users\Психологи-ноутбук\Desktop\Собрание для дошкольников\Развитие моторики,фото\P3010064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692150"/>
            <a:ext cx="4787900" cy="359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404938" y="4508500"/>
            <a:ext cx="7854951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Игры с нитками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Завязывание узелков</a:t>
            </a:r>
          </a:p>
          <a:p>
            <a:pPr marL="273050" marR="0" indent="-273050" eaLnBrk="1" hangingPunct="1"/>
            <a:endParaRPr lang="ru-RU" smtClean="0"/>
          </a:p>
        </p:txBody>
      </p:sp>
      <p:pic>
        <p:nvPicPr>
          <p:cNvPr id="15364" name="Picture 2" descr="C:\Users\Психологи-ноутбук\Desktop\Собрание для дошкольников\Развитие моторики,фото\P301008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674688"/>
            <a:ext cx="401955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 descr="C:\Users\Психологи-ноутбук\Desktop\Собрание для дошкольников\Развитие моторики,фото\P30100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4608513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1863" y="5589588"/>
            <a:ext cx="7854950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Рисование</a:t>
            </a:r>
          </a:p>
          <a:p>
            <a:pPr marL="273050" marR="0" indent="-273050" eaLnBrk="1" hangingPunct="1"/>
            <a:endParaRPr lang="ru-RU" smtClean="0"/>
          </a:p>
        </p:txBody>
      </p:sp>
      <p:pic>
        <p:nvPicPr>
          <p:cNvPr id="16388" name="Picture 2" descr="C:\Users\Психологи-ноутбук\Desktop\Собрание для дошкольников\Развитие моторики,фото\P3010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487363"/>
            <a:ext cx="3729037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C:\Users\Психологи-ноутбук\Desktop\Собрание для дошкольников\Развитие моторики,фото\P301009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60375"/>
            <a:ext cx="3748087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5445125"/>
            <a:ext cx="7853362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smtClean="0">
                <a:solidFill>
                  <a:srgbClr val="000000"/>
                </a:solidFill>
              </a:rPr>
              <a:t> </a:t>
            </a:r>
            <a:r>
              <a:rPr lang="ru-RU" b="1" smtClean="0">
                <a:solidFill>
                  <a:srgbClr val="000000"/>
                </a:solidFill>
              </a:rPr>
              <a:t>Готовые раскраски</a:t>
            </a:r>
          </a:p>
        </p:txBody>
      </p:sp>
      <p:pic>
        <p:nvPicPr>
          <p:cNvPr id="17412" name="Picture 4" descr="J:\2013\Собрание для дошкольников\Развитие моторики,фото\P30100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49275"/>
            <a:ext cx="6065837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724400"/>
            <a:ext cx="7854950" cy="1752600"/>
          </a:xfrm>
        </p:spPr>
        <p:txBody>
          <a:bodyPr/>
          <a:lstStyle/>
          <a:p>
            <a:pPr marL="457200" marR="0" indent="-457200" algn="ctr"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</a:rPr>
              <a:t>Срисовывание и перевод</a:t>
            </a:r>
          </a:p>
          <a:p>
            <a:pPr marR="0" algn="ctr">
              <a:defRPr/>
            </a:pPr>
            <a:r>
              <a:rPr lang="ru-RU" b="1" dirty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з книг</a:t>
            </a:r>
          </a:p>
        </p:txBody>
      </p:sp>
      <p:pic>
        <p:nvPicPr>
          <p:cNvPr id="18436" name="Picture 2" descr="J:\2013\Собрание для дошкольников\Развитие моторики,фото\P3010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549275"/>
            <a:ext cx="529272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42975" y="3705225"/>
            <a:ext cx="7854950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  <a:defRPr/>
            </a:pPr>
            <a:r>
              <a:rPr lang="ru-RU" b="1" dirty="0" smtClean="0">
                <a:solidFill>
                  <a:srgbClr val="000000"/>
                </a:solidFill>
              </a:rPr>
              <a:t>Штриховка</a:t>
            </a:r>
            <a:endParaRPr lang="ru-RU" b="1" dirty="0">
              <a:solidFill>
                <a:srgbClr val="000000"/>
              </a:solidFill>
            </a:endParaRPr>
          </a:p>
          <a:p>
            <a:pPr marR="0" eaLnBrk="1" hangingPunct="1">
              <a:defRPr/>
            </a:pPr>
            <a:endParaRPr lang="ru-RU" dirty="0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908050"/>
            <a:ext cx="333216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762000"/>
            <a:ext cx="22320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581525"/>
            <a:ext cx="2616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24400"/>
            <a:ext cx="48799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6588" y="508952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ru-RU" b="1" smtClean="0">
                <a:solidFill>
                  <a:schemeClr val="bg1"/>
                </a:solidFill>
              </a:rPr>
              <a:t>Полезные прописи по развитию моторики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76250"/>
            <a:ext cx="18319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581275"/>
            <a:ext cx="298450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166938"/>
            <a:ext cx="19272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544512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ru-RU" b="1" smtClean="0">
                <a:solidFill>
                  <a:srgbClr val="000000"/>
                </a:solidFill>
              </a:rPr>
              <a:t>Полезные книги по развитию моторики</a:t>
            </a:r>
          </a:p>
          <a:p>
            <a:pPr marR="0" algn="ctr"/>
            <a:endParaRPr lang="ru-RU" smtClean="0"/>
          </a:p>
        </p:txBody>
      </p:sp>
      <p:pic>
        <p:nvPicPr>
          <p:cNvPr id="21508" name="Picture 2" descr="J:\2013\Собрание для дошкольников\Развитие моторики,фото\P301007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04813"/>
            <a:ext cx="3349625" cy="480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 descr="J:\2013\Собрание для дошкольников\Развитие моторики,фото\P3010068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00125"/>
            <a:ext cx="3159125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253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2565400"/>
            <a:ext cx="7854950" cy="1752600"/>
          </a:xfrm>
        </p:spPr>
        <p:txBody>
          <a:bodyPr/>
          <a:lstStyle/>
          <a:p>
            <a:pPr marR="0" algn="ctr"/>
            <a:r>
              <a:rPr lang="ru-RU" sz="3600" b="1" i="1" smtClean="0">
                <a:solidFill>
                  <a:schemeClr val="accent1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3213100"/>
            <a:ext cx="7854950" cy="1752600"/>
          </a:xfrm>
        </p:spPr>
        <p:txBody>
          <a:bodyPr/>
          <a:lstStyle/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Ножницы, </a:t>
            </a:r>
          </a:p>
          <a:p>
            <a:pPr marL="273050" marR="0" indent="-273050" algn="l" eaLnBrk="1" hangingPunct="1"/>
            <a:r>
              <a:rPr lang="ru-RU" b="1" smtClean="0">
                <a:solidFill>
                  <a:srgbClr val="000000"/>
                </a:solidFill>
              </a:rPr>
              <a:t>             аппликация</a:t>
            </a:r>
          </a:p>
          <a:p>
            <a:pPr marL="273050" marR="0" indent="-273050" algn="l"/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704850"/>
            <a:ext cx="4103687" cy="546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088" y="3573463"/>
            <a:ext cx="7854950" cy="1752600"/>
          </a:xfrm>
        </p:spPr>
        <p:txBody>
          <a:bodyPr/>
          <a:lstStyle/>
          <a:p>
            <a:pPr marL="457200" marR="0" indent="-457200" algn="l" eaLnBrk="1" hangingPunct="1"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Бумажные </a:t>
            </a:r>
          </a:p>
          <a:p>
            <a:pPr marR="0" algn="l" eaLnBrk="1" hangingPunct="1">
              <a:defRPr/>
            </a:pP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снежинки</a:t>
            </a:r>
          </a:p>
          <a:p>
            <a:pPr marR="0" algn="l" eaLnBrk="1" hangingPunct="1">
              <a:defRPr/>
            </a:pPr>
            <a:endParaRPr lang="ru-RU" b="1" dirty="0">
              <a:solidFill>
                <a:schemeClr val="bg1"/>
              </a:solidFill>
            </a:endParaRPr>
          </a:p>
          <a:p>
            <a:pPr marL="457200" marR="0" indent="-457200" algn="l" eaLnBrk="1" hangingPunct="1"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Панно из старых </a:t>
            </a:r>
          </a:p>
          <a:p>
            <a:pPr marR="0" algn="l" eaLnBrk="1" hangingPunct="1">
              <a:defRPr/>
            </a:pP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журналов</a:t>
            </a:r>
          </a:p>
        </p:txBody>
      </p:sp>
      <p:pic>
        <p:nvPicPr>
          <p:cNvPr id="7172" name="Picture 2" descr="C:\Users\Психологи-ноутбук\Desktop\Собрание для дошкольников\Развитие моторики,фото\P3010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105275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" descr="C:\Users\Психологи-ноутбук\Desktop\Собрание для дошкольников\Развитие моторики,фото\P3010078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5" y="1908175"/>
            <a:ext cx="4506913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365625"/>
            <a:ext cx="7854950" cy="1752600"/>
          </a:xfrm>
        </p:spPr>
        <p:txBody>
          <a:bodyPr/>
          <a:lstStyle/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b="1" smtClean="0">
                <a:solidFill>
                  <a:srgbClr val="000000"/>
                </a:solidFill>
              </a:rPr>
              <a:t>Пластилин, глина</a:t>
            </a:r>
          </a:p>
          <a:p>
            <a:pPr marL="273050" marR="0" indent="-273050" eaLnBrk="1" hangingPunct="1"/>
            <a:endParaRPr lang="ru-RU" smtClean="0"/>
          </a:p>
        </p:txBody>
      </p:sp>
      <p:pic>
        <p:nvPicPr>
          <p:cNvPr id="8196" name="Picture 2" descr="C:\Users\Психологи-ноутбук\Desktop\Собрание для дошкольников\Развитие моторики,фото\P301007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82625"/>
            <a:ext cx="4437063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C:\Users\Психологи-ноутбук\Desktop\Собрание для дошкольников\Развитие моторики,фото\P30100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076575"/>
            <a:ext cx="4535487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4538" y="5684838"/>
            <a:ext cx="7854950" cy="1752600"/>
          </a:xfrm>
        </p:spPr>
        <p:txBody>
          <a:bodyPr/>
          <a:lstStyle/>
          <a:p>
            <a:pPr marL="457200" marR="0" indent="-457200" algn="ctr" eaLnBrk="1" hangingPunct="1">
              <a:buFont typeface="Arial" charset="0"/>
              <a:buChar char="•"/>
            </a:pPr>
            <a:r>
              <a:rPr lang="ru-RU" b="1" smtClean="0">
                <a:solidFill>
                  <a:schemeClr val="bg1"/>
                </a:solidFill>
              </a:rPr>
              <a:t>Поделки</a:t>
            </a:r>
            <a:r>
              <a:rPr lang="ru-RU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220" name="Picture 2" descr="C:\Users\Психологи-ноутбук\Desktop\Собрание для дошкольников\Развитие моторики,фото\P301007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88913"/>
            <a:ext cx="5383212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5589588"/>
            <a:ext cx="7854950" cy="1752600"/>
          </a:xfrm>
        </p:spPr>
        <p:txBody>
          <a:bodyPr/>
          <a:lstStyle/>
          <a:p>
            <a:pPr marL="457200" marR="0" indent="-457200" algn="ctr" eaLnBrk="1" hangingPunct="1">
              <a:buFont typeface="Arial" charset="0"/>
              <a:buChar char="•"/>
            </a:pPr>
            <a:r>
              <a:rPr lang="ru-RU" b="1" smtClean="0">
                <a:solidFill>
                  <a:schemeClr val="bg1"/>
                </a:solidFill>
              </a:rPr>
              <a:t>Поделки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3375"/>
            <a:ext cx="6962775" cy="522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8175" y="4508500"/>
            <a:ext cx="6775450" cy="1752600"/>
          </a:xfrm>
        </p:spPr>
        <p:txBody>
          <a:bodyPr/>
          <a:lstStyle/>
          <a:p>
            <a:pPr marL="273050" marR="0" indent="-273050" algn="l" eaLnBrk="1" hangingPunct="1">
              <a:buFont typeface="Wingdings 2" pitchFamily="18" charset="2"/>
              <a:buChar char=""/>
            </a:pPr>
            <a:r>
              <a:rPr lang="ru-RU" smtClean="0">
                <a:solidFill>
                  <a:srgbClr val="000000"/>
                </a:solidFill>
              </a:rPr>
              <a:t>Конструктор    </a:t>
            </a:r>
          </a:p>
          <a:p>
            <a:pPr marL="273050" marR="0" indent="-273050" algn="ctr" eaLnBrk="1" hangingPunct="1"/>
            <a:endParaRPr lang="ru-RU" smtClean="0"/>
          </a:p>
        </p:txBody>
      </p:sp>
      <p:pic>
        <p:nvPicPr>
          <p:cNvPr id="11268" name="Picture 2" descr="C:\Users\Психологи-ноутбук\Desktop\Собрание для дошкольников\Развитие моторики,фото\P3010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27100"/>
            <a:ext cx="3779837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716338"/>
            <a:ext cx="2239962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25538"/>
            <a:ext cx="3065463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765300" y="3716338"/>
            <a:ext cx="7854950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  <a:defRPr/>
            </a:pP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Пазлы</a:t>
            </a:r>
            <a:endParaRPr lang="ru-RU" dirty="0" smtClean="0">
              <a:solidFill>
                <a:srgbClr val="000000"/>
              </a:solidFill>
            </a:endParaRPr>
          </a:p>
          <a:p>
            <a:pPr marR="0" algn="ctr" eaLnBrk="1" hangingPunct="1">
              <a:defRPr/>
            </a:pPr>
            <a:r>
              <a:rPr lang="ru-RU" dirty="0" smtClean="0">
                <a:solidFill>
                  <a:srgbClr val="000000"/>
                </a:solidFill>
              </a:rPr>
              <a:t>самодельные</a:t>
            </a:r>
          </a:p>
        </p:txBody>
      </p:sp>
      <p:pic>
        <p:nvPicPr>
          <p:cNvPr id="12292" name="Picture 2" descr="C:\Users\Психологи-ноутбук\Desktop\Собрание для дошкольников\Развитие моторики,фото\P301007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4887912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Психологи-ноутбук\Desktop\Собрание для дошкольников\Развитие моторики,фото\P301008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297238"/>
            <a:ext cx="5221288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4868863"/>
            <a:ext cx="7854950" cy="1752600"/>
          </a:xfrm>
        </p:spPr>
        <p:txBody>
          <a:bodyPr/>
          <a:lstStyle/>
          <a:p>
            <a:pPr marL="273050" marR="0" indent="-273050" algn="ctr" eaLnBrk="1" hangingPunct="1">
              <a:buFont typeface="Wingdings 2" pitchFamily="18" charset="2"/>
              <a:buChar char=""/>
            </a:pPr>
            <a:r>
              <a:rPr lang="ru-RU" smtClean="0">
                <a:solidFill>
                  <a:srgbClr val="000000"/>
                </a:solidFill>
              </a:rPr>
              <a:t> </a:t>
            </a:r>
            <a:r>
              <a:rPr lang="ru-RU" b="1" smtClean="0">
                <a:solidFill>
                  <a:srgbClr val="000000"/>
                </a:solidFill>
              </a:rPr>
              <a:t>Мозаика</a:t>
            </a:r>
          </a:p>
          <a:p>
            <a:pPr marL="273050" marR="0" indent="-273050" algn="ctr" eaLnBrk="1" hangingPunct="1"/>
            <a:endParaRPr lang="ru-RU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944563"/>
            <a:ext cx="2266950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492375"/>
            <a:ext cx="267970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049338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71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Verdana</vt:lpstr>
      <vt:lpstr>Arial</vt:lpstr>
      <vt:lpstr>Calibri</vt:lpstr>
      <vt:lpstr>Constantia</vt:lpstr>
      <vt:lpstr>Wingdings 2</vt:lpstr>
      <vt:lpstr>Times New Roman</vt:lpstr>
      <vt:lpstr>Поток</vt:lpstr>
      <vt:lpstr>Развиваем тонкую моторику руки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Межшкольный методический центр г.Нягани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иду в школу!</dc:title>
  <dc:creator>user02</dc:creator>
  <cp:lastModifiedBy>владимир</cp:lastModifiedBy>
  <cp:revision>24</cp:revision>
  <dcterms:created xsi:type="dcterms:W3CDTF">2008-05-21T05:24:26Z</dcterms:created>
  <dcterms:modified xsi:type="dcterms:W3CDTF">2013-10-20T11:28:26Z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TC011408101049</vt:lpwstr>
  </property>
</Properties>
</file>