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3" r:id="rId6"/>
    <p:sldId id="273" r:id="rId7"/>
    <p:sldId id="264" r:id="rId8"/>
    <p:sldId id="266" r:id="rId9"/>
    <p:sldId id="268" r:id="rId10"/>
    <p:sldId id="270" r:id="rId11"/>
    <p:sldId id="272" r:id="rId12"/>
    <p:sldId id="275" r:id="rId13"/>
    <p:sldId id="277" r:id="rId14"/>
    <p:sldId id="279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EDCAE-0974-42A2-8656-29A9B901E806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A0DAD-2EF5-47CB-B23A-42D27C38CE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4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6E3F5-952E-4CB0-A793-CCE96623AD5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1C901E-F87D-4912-9EC5-051DFCF0392D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C013529-24A2-4A42-B2A5-5A2D46265D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4%D0%BE%D1%82%D0%BE%20%D1%82%D0%B5%D0%B0%D1%82%D1%80%D0%BE%D0%B2%20%D1%81%D0%BF%D0%B1&amp;noreask=1&amp;img_url=www.metronews.ru/_internal/gxml!0/4dntvuhh2yeo4npyb3igdet73odaolf$gmwe0taba3gp4vp25ed4wob9bdg7bz/374.jpeg&amp;pos=0&amp;rpt=simage&amp;lr=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«Театрализация»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Совместная образовательная деятельность воспитателя с детьми </a:t>
            </a:r>
            <a:endParaRPr lang="ru-RU" dirty="0"/>
          </a:p>
        </p:txBody>
      </p:sp>
      <p:pic>
        <p:nvPicPr>
          <p:cNvPr id="1026" name="Picture 2" descr="C:\Users\1\Pictures\картинки к театру\i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0193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картинки-загадки\i[8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6373" y="764704"/>
            <a:ext cx="6933604" cy="52002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190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Pictures\картинки-загадки\iCACFQG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52736"/>
            <a:ext cx="5602932" cy="45523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8733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1\Pictures\картинки-загадки\iCANRYQWX.jpg"/>
          <p:cNvPicPr>
            <a:picLocks noChangeAspect="1" noChangeArrowheads="1"/>
          </p:cNvPicPr>
          <p:nvPr/>
        </p:nvPicPr>
        <p:blipFill>
          <a:blip r:embed="rId3" cstate="print"/>
          <a:srcRect t="7884" r="3362" b="9332"/>
          <a:stretch>
            <a:fillRect/>
          </a:stretch>
        </p:blipFill>
        <p:spPr bwMode="auto">
          <a:xfrm>
            <a:off x="827584" y="980728"/>
            <a:ext cx="7272808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1930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CAI5JHL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06742"/>
            <a:ext cx="4031107" cy="3599203"/>
          </a:xfrm>
        </p:spPr>
      </p:pic>
      <p:pic>
        <p:nvPicPr>
          <p:cNvPr id="7" name="Содержимое 6" descr="iCAVM2KKJ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556792"/>
            <a:ext cx="4639752" cy="3149153"/>
          </a:xfrm>
        </p:spPr>
      </p:pic>
    </p:spTree>
    <p:extLst>
      <p:ext uri="{BB962C8B-B14F-4D97-AF65-F5344CB8AC3E}">
        <p14:creationId xmlns:p14="http://schemas.microsoft.com/office/powerpoint/2010/main" val="1005509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ина\Desktop\картинки к сказке\вывеска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9" y="0"/>
            <a:ext cx="9056065" cy="6858000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2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рина\Desktop\картинки к сказке\мышиный д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56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7-tub-ru.yandex.net/i?id=13729869-34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431" y="195232"/>
            <a:ext cx="4119669" cy="308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3-tub-ru.yandex.net/i?id=276823764-2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490230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Pictures\картинки к театру\iCAB0F13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685830"/>
            <a:ext cx="3380184" cy="2741704"/>
          </a:xfrm>
          <a:prstGeom prst="rect">
            <a:avLst/>
          </a:prstGeom>
          <a:noFill/>
        </p:spPr>
      </p:pic>
      <p:pic>
        <p:nvPicPr>
          <p:cNvPr id="3075" name="Picture 3" descr="C:\Users\1\Pictures\картинки к театру\iCAH08T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17032"/>
            <a:ext cx="4632431" cy="2682875"/>
          </a:xfrm>
          <a:prstGeom prst="rect">
            <a:avLst/>
          </a:prstGeom>
          <a:noFill/>
        </p:spPr>
      </p:pic>
      <p:pic>
        <p:nvPicPr>
          <p:cNvPr id="3076" name="Picture 4" descr="C:\Users\1\Pictures\картинки к театру\iCAODMZJ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087" y="548680"/>
            <a:ext cx="3981897" cy="2765206"/>
          </a:xfrm>
          <a:prstGeom prst="rect">
            <a:avLst/>
          </a:prstGeom>
          <a:noFill/>
        </p:spPr>
      </p:pic>
      <p:pic>
        <p:nvPicPr>
          <p:cNvPr id="3078" name="Picture 6" descr="C:\Users\1\Pictures\картинки к театру\iCATTFM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48680"/>
            <a:ext cx="3687497" cy="2765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Pictures\картинки к театру\iCA700P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3855528" cy="2652886"/>
          </a:xfrm>
          <a:prstGeom prst="rect">
            <a:avLst/>
          </a:prstGeom>
          <a:noFill/>
        </p:spPr>
      </p:pic>
      <p:pic>
        <p:nvPicPr>
          <p:cNvPr id="6148" name="Picture 4" descr="C:\Users\1\Pictures\картинки к театру\iCACWUGH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8376" y="692696"/>
            <a:ext cx="3830208" cy="2652886"/>
          </a:xfrm>
          <a:prstGeom prst="rect">
            <a:avLst/>
          </a:prstGeom>
          <a:noFill/>
        </p:spPr>
      </p:pic>
      <p:pic>
        <p:nvPicPr>
          <p:cNvPr id="6149" name="Picture 5" descr="C:\Users\1\Pictures\картинки к театру\iCAGAIZZ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69" y="3861048"/>
            <a:ext cx="4122698" cy="2736304"/>
          </a:xfrm>
          <a:prstGeom prst="rect">
            <a:avLst/>
          </a:prstGeom>
          <a:noFill/>
        </p:spPr>
      </p:pic>
      <p:pic>
        <p:nvPicPr>
          <p:cNvPr id="6150" name="Picture 6" descr="C:\Users\1\Pictures\картинки к театру\i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89040"/>
            <a:ext cx="2019301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Pictures\картинки к театру\i[8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199" y="183164"/>
            <a:ext cx="4445941" cy="3101819"/>
          </a:xfrm>
          <a:prstGeom prst="rect">
            <a:avLst/>
          </a:prstGeom>
          <a:noFill/>
        </p:spPr>
      </p:pic>
      <p:pic>
        <p:nvPicPr>
          <p:cNvPr id="8195" name="Picture 3" descr="C:\Users\1\Pictures\картинки к театру\i[10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334411"/>
            <a:ext cx="4813908" cy="3190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Pictures\картинки к театру\iCASW4ZC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507030" cy="5630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3484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Pictures\картинки к театру\i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645024"/>
            <a:ext cx="3752420" cy="2814315"/>
          </a:xfrm>
          <a:prstGeom prst="rect">
            <a:avLst/>
          </a:prstGeom>
          <a:noFill/>
        </p:spPr>
      </p:pic>
      <p:pic>
        <p:nvPicPr>
          <p:cNvPr id="9219" name="Picture 3" descr="C:\Users\1\Pictures\картинки к театру\i[10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04664"/>
            <a:ext cx="4232749" cy="2805708"/>
          </a:xfrm>
          <a:prstGeom prst="rect">
            <a:avLst/>
          </a:prstGeom>
          <a:noFill/>
        </p:spPr>
      </p:pic>
      <p:pic>
        <p:nvPicPr>
          <p:cNvPr id="9220" name="Picture 4" descr="C:\Users\1\Pictures\картинки к театру\iCA3P1CJ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427" y="3645024"/>
            <a:ext cx="4642857" cy="2796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Pictures\картинки к театру\iCAX5XN5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7478" y="3140968"/>
            <a:ext cx="5258037" cy="3286273"/>
          </a:xfrm>
          <a:prstGeom prst="rect">
            <a:avLst/>
          </a:prstGeom>
          <a:noFill/>
        </p:spPr>
      </p:pic>
      <p:pic>
        <p:nvPicPr>
          <p:cNvPr id="11267" name="Picture 3" descr="C:\Users\1\Pictures\картинки к театру\iCA0G1AZ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1"/>
            <a:ext cx="3960440" cy="2605553"/>
          </a:xfrm>
          <a:prstGeom prst="rect">
            <a:avLst/>
          </a:prstGeom>
          <a:noFill/>
        </p:spPr>
      </p:pic>
      <p:pic>
        <p:nvPicPr>
          <p:cNvPr id="11268" name="Picture 4" descr="C:\Users\1\Pictures\картинки к театру\i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32656"/>
            <a:ext cx="20193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картинки-загадки\iCACFOQL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015931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5390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</TotalTime>
  <Words>10</Words>
  <Application>Microsoft Office PowerPoint</Application>
  <PresentationFormat>Экран (4:3)</PresentationFormat>
  <Paragraphs>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Совместная образовательная деятельность воспитателя с детьми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образовательная деятельность воспитателя с детьми</dc:title>
  <dc:creator>1</dc:creator>
  <cp:lastModifiedBy>Арина</cp:lastModifiedBy>
  <cp:revision>7</cp:revision>
  <dcterms:created xsi:type="dcterms:W3CDTF">2012-11-08T11:59:45Z</dcterms:created>
  <dcterms:modified xsi:type="dcterms:W3CDTF">2012-11-15T16:43:59Z</dcterms:modified>
</cp:coreProperties>
</file>